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</p:sldMasterIdLst>
  <p:sldIdLst>
    <p:sldId id="303" r:id="rId8"/>
    <p:sldId id="302" r:id="rId9"/>
    <p:sldId id="259" r:id="rId10"/>
    <p:sldId id="273" r:id="rId11"/>
    <p:sldId id="278" r:id="rId12"/>
    <p:sldId id="262" r:id="rId13"/>
    <p:sldId id="279" r:id="rId14"/>
    <p:sldId id="276" r:id="rId15"/>
    <p:sldId id="282" r:id="rId16"/>
    <p:sldId id="283" r:id="rId17"/>
    <p:sldId id="257" r:id="rId18"/>
    <p:sldId id="260" r:id="rId19"/>
    <p:sldId id="285" r:id="rId20"/>
    <p:sldId id="266" r:id="rId21"/>
    <p:sldId id="290" r:id="rId22"/>
    <p:sldId id="293" r:id="rId23"/>
    <p:sldId id="292" r:id="rId24"/>
    <p:sldId id="289" r:id="rId25"/>
    <p:sldId id="294" r:id="rId26"/>
    <p:sldId id="296" r:id="rId27"/>
    <p:sldId id="299" r:id="rId28"/>
    <p:sldId id="298" r:id="rId29"/>
    <p:sldId id="300" r:id="rId30"/>
    <p:sldId id="284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C8E77-1478-45BB-BC4E-C9457AC1491A}" v="26" dt="2020-02-13T23:51:39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53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Minh Thai" userId="e2649009-b956-4f8f-941a-2baa66f581a8" providerId="ADAL" clId="{366C8E77-1478-45BB-BC4E-C9457AC1491A}"/>
    <pc:docChg chg="undo custSel delSld modSld">
      <pc:chgData name="Tran Minh Thai" userId="e2649009-b956-4f8f-941a-2baa66f581a8" providerId="ADAL" clId="{366C8E77-1478-45BB-BC4E-C9457AC1491A}" dt="2020-02-13T23:57:59.371" v="700" actId="20577"/>
      <pc:docMkLst>
        <pc:docMk/>
      </pc:docMkLst>
      <pc:sldChg chg="modSp">
        <pc:chgData name="Tran Minh Thai" userId="e2649009-b956-4f8f-941a-2baa66f581a8" providerId="ADAL" clId="{366C8E77-1478-45BB-BC4E-C9457AC1491A}" dt="2020-02-13T14:55:35.317" v="269" actId="20577"/>
        <pc:sldMkLst>
          <pc:docMk/>
          <pc:sldMk cId="0" sldId="257"/>
        </pc:sldMkLst>
        <pc:spChg chg="mod">
          <ac:chgData name="Tran Minh Thai" userId="e2649009-b956-4f8f-941a-2baa66f581a8" providerId="ADAL" clId="{366C8E77-1478-45BB-BC4E-C9457AC1491A}" dt="2020-02-13T14:55:35.317" v="269" actId="20577"/>
          <ac:spMkLst>
            <pc:docMk/>
            <pc:sldMk cId="0" sldId="257"/>
            <ac:spMk id="37891" creationId="{6B9E0DFE-FEEE-4D95-8EE9-CA2A20F77AF4}"/>
          </ac:spMkLst>
        </pc:spChg>
        <pc:picChg chg="mod">
          <ac:chgData name="Tran Minh Thai" userId="e2649009-b956-4f8f-941a-2baa66f581a8" providerId="ADAL" clId="{366C8E77-1478-45BB-BC4E-C9457AC1491A}" dt="2020-02-13T14:49:59.737" v="238" actId="1076"/>
          <ac:picMkLst>
            <pc:docMk/>
            <pc:sldMk cId="0" sldId="257"/>
            <ac:picMk id="37890" creationId="{44F02F00-CD84-4DEC-AA45-741A7D9426D6}"/>
          </ac:picMkLst>
        </pc:picChg>
      </pc:sldChg>
      <pc:sldChg chg="modSp">
        <pc:chgData name="Tran Minh Thai" userId="e2649009-b956-4f8f-941a-2baa66f581a8" providerId="ADAL" clId="{366C8E77-1478-45BB-BC4E-C9457AC1491A}" dt="2020-02-13T14:41:51.023" v="72" actId="20577"/>
        <pc:sldMkLst>
          <pc:docMk/>
          <pc:sldMk cId="0" sldId="259"/>
        </pc:sldMkLst>
        <pc:spChg chg="mod">
          <ac:chgData name="Tran Minh Thai" userId="e2649009-b956-4f8f-941a-2baa66f581a8" providerId="ADAL" clId="{366C8E77-1478-45BB-BC4E-C9457AC1491A}" dt="2020-02-13T14:41:24.933" v="58" actId="20577"/>
          <ac:spMkLst>
            <pc:docMk/>
            <pc:sldMk cId="0" sldId="259"/>
            <ac:spMk id="25602" creationId="{D3AD62C2-1E36-4C30-AFEF-9A77234C6315}"/>
          </ac:spMkLst>
        </pc:spChg>
        <pc:spChg chg="mod">
          <ac:chgData name="Tran Minh Thai" userId="e2649009-b956-4f8f-941a-2baa66f581a8" providerId="ADAL" clId="{366C8E77-1478-45BB-BC4E-C9457AC1491A}" dt="2020-02-13T14:41:51.023" v="72" actId="20577"/>
          <ac:spMkLst>
            <pc:docMk/>
            <pc:sldMk cId="0" sldId="259"/>
            <ac:spMk id="25603" creationId="{85B8E7F0-C3A7-4CF0-97A7-7043A866F6A1}"/>
          </ac:spMkLst>
        </pc:spChg>
      </pc:sldChg>
      <pc:sldChg chg="modSp">
        <pc:chgData name="Tran Minh Thai" userId="e2649009-b956-4f8f-941a-2baa66f581a8" providerId="ADAL" clId="{366C8E77-1478-45BB-BC4E-C9457AC1491A}" dt="2020-02-13T23:51:22.292" v="638" actId="1076"/>
        <pc:sldMkLst>
          <pc:docMk/>
          <pc:sldMk cId="0" sldId="260"/>
        </pc:sldMkLst>
        <pc:spChg chg="mod">
          <ac:chgData name="Tran Minh Thai" userId="e2649009-b956-4f8f-941a-2baa66f581a8" providerId="ADAL" clId="{366C8E77-1478-45BB-BC4E-C9457AC1491A}" dt="2020-02-13T23:51:22.292" v="638" actId="1076"/>
          <ac:spMkLst>
            <pc:docMk/>
            <pc:sldMk cId="0" sldId="260"/>
            <ac:spMk id="38915" creationId="{94DB5DB9-871F-4000-8C14-C677CC970F2C}"/>
          </ac:spMkLst>
        </pc:spChg>
      </pc:sldChg>
      <pc:sldChg chg="modSp">
        <pc:chgData name="Tran Minh Thai" userId="e2649009-b956-4f8f-941a-2baa66f581a8" providerId="ADAL" clId="{366C8E77-1478-45BB-BC4E-C9457AC1491A}" dt="2020-02-13T23:50:12.958" v="633" actId="20577"/>
        <pc:sldMkLst>
          <pc:docMk/>
          <pc:sldMk cId="0" sldId="262"/>
        </pc:sldMkLst>
        <pc:spChg chg="mod">
          <ac:chgData name="Tran Minh Thai" userId="e2649009-b956-4f8f-941a-2baa66f581a8" providerId="ADAL" clId="{366C8E77-1478-45BB-BC4E-C9457AC1491A}" dt="2020-02-13T14:46:24.831" v="178" actId="20577"/>
          <ac:spMkLst>
            <pc:docMk/>
            <pc:sldMk cId="0" sldId="262"/>
            <ac:spMk id="28674" creationId="{92DAF7AA-8CCA-4246-810C-31E1CB0BA1DC}"/>
          </ac:spMkLst>
        </pc:spChg>
        <pc:spChg chg="mod">
          <ac:chgData name="Tran Minh Thai" userId="e2649009-b956-4f8f-941a-2baa66f581a8" providerId="ADAL" clId="{366C8E77-1478-45BB-BC4E-C9457AC1491A}" dt="2020-02-13T23:50:12.958" v="633" actId="20577"/>
          <ac:spMkLst>
            <pc:docMk/>
            <pc:sldMk cId="0" sldId="262"/>
            <ac:spMk id="28675" creationId="{B79A8683-255F-4D02-83B7-AA250FE0B85E}"/>
          </ac:spMkLst>
        </pc:spChg>
      </pc:sldChg>
      <pc:sldChg chg="modSp">
        <pc:chgData name="Tran Minh Thai" userId="e2649009-b956-4f8f-941a-2baa66f581a8" providerId="ADAL" clId="{366C8E77-1478-45BB-BC4E-C9457AC1491A}" dt="2020-02-13T23:53:11.507" v="648" actId="20577"/>
        <pc:sldMkLst>
          <pc:docMk/>
          <pc:sldMk cId="0" sldId="266"/>
        </pc:sldMkLst>
        <pc:spChg chg="mod">
          <ac:chgData name="Tran Minh Thai" userId="e2649009-b956-4f8f-941a-2baa66f581a8" providerId="ADAL" clId="{366C8E77-1478-45BB-BC4E-C9457AC1491A}" dt="2020-02-13T23:53:11.507" v="648" actId="20577"/>
          <ac:spMkLst>
            <pc:docMk/>
            <pc:sldMk cId="0" sldId="266"/>
            <ac:spMk id="36867" creationId="{C4ED3E47-3145-4D4C-AC08-0306391B2353}"/>
          </ac:spMkLst>
        </pc:spChg>
        <pc:spChg chg="mod">
          <ac:chgData name="Tran Minh Thai" userId="e2649009-b956-4f8f-941a-2baa66f581a8" providerId="ADAL" clId="{366C8E77-1478-45BB-BC4E-C9457AC1491A}" dt="2020-02-13T23:53:09.408" v="646" actId="20577"/>
          <ac:spMkLst>
            <pc:docMk/>
            <pc:sldMk cId="0" sldId="266"/>
            <ac:spMk id="44035" creationId="{D2F78D9E-C860-4AA8-8446-5E557BB02875}"/>
          </ac:spMkLst>
        </pc:spChg>
      </pc:sldChg>
      <pc:sldChg chg="modSp">
        <pc:chgData name="Tran Minh Thai" userId="e2649009-b956-4f8f-941a-2baa66f581a8" providerId="ADAL" clId="{366C8E77-1478-45BB-BC4E-C9457AC1491A}" dt="2020-02-13T23:37:30.542" v="361" actId="20577"/>
        <pc:sldMkLst>
          <pc:docMk/>
          <pc:sldMk cId="0" sldId="273"/>
        </pc:sldMkLst>
        <pc:spChg chg="mod">
          <ac:chgData name="Tran Minh Thai" userId="e2649009-b956-4f8f-941a-2baa66f581a8" providerId="ADAL" clId="{366C8E77-1478-45BB-BC4E-C9457AC1491A}" dt="2020-02-13T14:43:05.802" v="112" actId="20577"/>
          <ac:spMkLst>
            <pc:docMk/>
            <pc:sldMk cId="0" sldId="273"/>
            <ac:spMk id="2" creationId="{48496732-2A92-466A-8757-9E6430D1D3A3}"/>
          </ac:spMkLst>
        </pc:spChg>
        <pc:spChg chg="mod">
          <ac:chgData name="Tran Minh Thai" userId="e2649009-b956-4f8f-941a-2baa66f581a8" providerId="ADAL" clId="{366C8E77-1478-45BB-BC4E-C9457AC1491A}" dt="2020-02-13T23:37:30.542" v="361" actId="20577"/>
          <ac:spMkLst>
            <pc:docMk/>
            <pc:sldMk cId="0" sldId="273"/>
            <ac:spMk id="25602" creationId="{B763648A-6B0B-4697-9E93-1BF30574F72A}"/>
          </ac:spMkLst>
        </pc:spChg>
      </pc:sldChg>
      <pc:sldChg chg="modSp">
        <pc:chgData name="Tran Minh Thai" userId="e2649009-b956-4f8f-941a-2baa66f581a8" providerId="ADAL" clId="{366C8E77-1478-45BB-BC4E-C9457AC1491A}" dt="2020-02-13T14:48:41.753" v="219" actId="20577"/>
        <pc:sldMkLst>
          <pc:docMk/>
          <pc:sldMk cId="0" sldId="276"/>
        </pc:sldMkLst>
        <pc:spChg chg="mod">
          <ac:chgData name="Tran Minh Thai" userId="e2649009-b956-4f8f-941a-2baa66f581a8" providerId="ADAL" clId="{366C8E77-1478-45BB-BC4E-C9457AC1491A}" dt="2020-02-13T14:48:41.753" v="219" actId="20577"/>
          <ac:spMkLst>
            <pc:docMk/>
            <pc:sldMk cId="0" sldId="276"/>
            <ac:spMk id="29699" creationId="{20DDDCE0-4587-44B0-8F72-F00D2FE988A5}"/>
          </ac:spMkLst>
        </pc:spChg>
      </pc:sldChg>
      <pc:sldChg chg="modSp">
        <pc:chgData name="Tran Minh Thai" userId="e2649009-b956-4f8f-941a-2baa66f581a8" providerId="ADAL" clId="{366C8E77-1478-45BB-BC4E-C9457AC1491A}" dt="2020-02-13T23:57:59.371" v="700" actId="20577"/>
        <pc:sldMkLst>
          <pc:docMk/>
          <pc:sldMk cId="0" sldId="278"/>
        </pc:sldMkLst>
        <pc:spChg chg="mod">
          <ac:chgData name="Tran Minh Thai" userId="e2649009-b956-4f8f-941a-2baa66f581a8" providerId="ADAL" clId="{366C8E77-1478-45BB-BC4E-C9457AC1491A}" dt="2020-02-13T14:44:09.269" v="148" actId="27636"/>
          <ac:spMkLst>
            <pc:docMk/>
            <pc:sldMk cId="0" sldId="278"/>
            <ac:spMk id="2" creationId="{363427A2-1288-428F-B655-1A39873179D0}"/>
          </ac:spMkLst>
        </pc:spChg>
        <pc:spChg chg="mod">
          <ac:chgData name="Tran Minh Thai" userId="e2649009-b956-4f8f-941a-2baa66f581a8" providerId="ADAL" clId="{366C8E77-1478-45BB-BC4E-C9457AC1491A}" dt="2020-02-13T23:57:59.371" v="700" actId="20577"/>
          <ac:spMkLst>
            <pc:docMk/>
            <pc:sldMk cId="0" sldId="278"/>
            <ac:spMk id="25602" creationId="{499AF0B5-92A7-47CB-BD47-7A3313FC03B1}"/>
          </ac:spMkLst>
        </pc:spChg>
      </pc:sldChg>
      <pc:sldChg chg="modSp">
        <pc:chgData name="Tran Minh Thai" userId="e2649009-b956-4f8f-941a-2baa66f581a8" providerId="ADAL" clId="{366C8E77-1478-45BB-BC4E-C9457AC1491A}" dt="2020-02-13T14:47:47.028" v="190" actId="20577"/>
        <pc:sldMkLst>
          <pc:docMk/>
          <pc:sldMk cId="0" sldId="279"/>
        </pc:sldMkLst>
        <pc:spChg chg="mod">
          <ac:chgData name="Tran Minh Thai" userId="e2649009-b956-4f8f-941a-2baa66f581a8" providerId="ADAL" clId="{366C8E77-1478-45BB-BC4E-C9457AC1491A}" dt="2020-02-13T14:47:47.028" v="190" actId="20577"/>
          <ac:spMkLst>
            <pc:docMk/>
            <pc:sldMk cId="0" sldId="279"/>
            <ac:spMk id="33795" creationId="{21AF5FD1-5FB2-47F8-B4CB-BDFABCEC2627}"/>
          </ac:spMkLst>
        </pc:spChg>
      </pc:sldChg>
      <pc:sldChg chg="modSp del">
        <pc:chgData name="Tran Minh Thai" userId="e2649009-b956-4f8f-941a-2baa66f581a8" providerId="ADAL" clId="{366C8E77-1478-45BB-BC4E-C9457AC1491A}" dt="2020-02-13T14:46:55.763" v="181" actId="2696"/>
        <pc:sldMkLst>
          <pc:docMk/>
          <pc:sldMk cId="0" sldId="280"/>
        </pc:sldMkLst>
        <pc:spChg chg="mod">
          <ac:chgData name="Tran Minh Thai" userId="e2649009-b956-4f8f-941a-2baa66f581a8" providerId="ADAL" clId="{366C8E77-1478-45BB-BC4E-C9457AC1491A}" dt="2020-02-13T14:46:35.539" v="180" actId="20577"/>
          <ac:spMkLst>
            <pc:docMk/>
            <pc:sldMk cId="0" sldId="280"/>
            <ac:spMk id="29698" creationId="{1962D5BE-20D6-4639-8B7C-0F7672365BA7}"/>
          </ac:spMkLst>
        </pc:spChg>
      </pc:sldChg>
      <pc:sldChg chg="modSp">
        <pc:chgData name="Tran Minh Thai" userId="e2649009-b956-4f8f-941a-2baa66f581a8" providerId="ADAL" clId="{366C8E77-1478-45BB-BC4E-C9457AC1491A}" dt="2020-02-13T23:51:03.705" v="637" actId="20577"/>
        <pc:sldMkLst>
          <pc:docMk/>
          <pc:sldMk cId="0" sldId="283"/>
        </pc:sldMkLst>
        <pc:spChg chg="mod">
          <ac:chgData name="Tran Minh Thai" userId="e2649009-b956-4f8f-941a-2baa66f581a8" providerId="ADAL" clId="{366C8E77-1478-45BB-BC4E-C9457AC1491A}" dt="2020-02-13T23:51:03.705" v="637" actId="20577"/>
          <ac:spMkLst>
            <pc:docMk/>
            <pc:sldMk cId="0" sldId="283"/>
            <ac:spMk id="29699" creationId="{2FF4C10E-8924-409E-9559-6649D918B7F9}"/>
          </ac:spMkLst>
        </pc:spChg>
      </pc:sldChg>
      <pc:sldChg chg="modSp">
        <pc:chgData name="Tran Minh Thai" userId="e2649009-b956-4f8f-941a-2baa66f581a8" providerId="ADAL" clId="{366C8E77-1478-45BB-BC4E-C9457AC1491A}" dt="2020-02-13T14:52:30.269" v="260" actId="1076"/>
        <pc:sldMkLst>
          <pc:docMk/>
          <pc:sldMk cId="0" sldId="284"/>
        </pc:sldMkLst>
        <pc:spChg chg="mod">
          <ac:chgData name="Tran Minh Thai" userId="e2649009-b956-4f8f-941a-2baa66f581a8" providerId="ADAL" clId="{366C8E77-1478-45BB-BC4E-C9457AC1491A}" dt="2020-02-13T14:52:30.269" v="260" actId="1076"/>
          <ac:spMkLst>
            <pc:docMk/>
            <pc:sldMk cId="0" sldId="284"/>
            <ac:spMk id="54274" creationId="{BA2B1EAE-565E-4D29-AD2F-9DC141081BFE}"/>
          </ac:spMkLst>
        </pc:spChg>
        <pc:spChg chg="mod">
          <ac:chgData name="Tran Minh Thai" userId="e2649009-b956-4f8f-941a-2baa66f581a8" providerId="ADAL" clId="{366C8E77-1478-45BB-BC4E-C9457AC1491A}" dt="2020-02-13T14:52:25.529" v="259" actId="1076"/>
          <ac:spMkLst>
            <pc:docMk/>
            <pc:sldMk cId="0" sldId="284"/>
            <ac:spMk id="54275" creationId="{6B4C1C4A-9F38-409A-984F-F72FB0F88EDB}"/>
          </ac:spMkLst>
        </pc:spChg>
      </pc:sldChg>
      <pc:sldChg chg="modSp">
        <pc:chgData name="Tran Minh Thai" userId="e2649009-b956-4f8f-941a-2baa66f581a8" providerId="ADAL" clId="{366C8E77-1478-45BB-BC4E-C9457AC1491A}" dt="2020-02-13T23:53:03.773" v="644" actId="20577"/>
        <pc:sldMkLst>
          <pc:docMk/>
          <pc:sldMk cId="0" sldId="285"/>
        </pc:sldMkLst>
        <pc:spChg chg="mod">
          <ac:chgData name="Tran Minh Thai" userId="e2649009-b956-4f8f-941a-2baa66f581a8" providerId="ADAL" clId="{366C8E77-1478-45BB-BC4E-C9457AC1491A}" dt="2020-02-13T23:53:03.773" v="644" actId="20577"/>
          <ac:spMkLst>
            <pc:docMk/>
            <pc:sldMk cId="0" sldId="285"/>
            <ac:spMk id="43010" creationId="{941F89AE-694E-4646-A8F6-86555CDB21E7}"/>
          </ac:spMkLst>
        </pc:spChg>
      </pc:sldChg>
      <pc:sldChg chg="modSp del">
        <pc:chgData name="Tran Minh Thai" userId="e2649009-b956-4f8f-941a-2baa66f581a8" providerId="ADAL" clId="{366C8E77-1478-45BB-BC4E-C9457AC1491A}" dt="2020-02-13T23:52:48.144" v="640" actId="2696"/>
        <pc:sldMkLst>
          <pc:docMk/>
          <pc:sldMk cId="0" sldId="286"/>
        </pc:sldMkLst>
        <pc:spChg chg="mod">
          <ac:chgData name="Tran Minh Thai" userId="e2649009-b956-4f8f-941a-2baa66f581a8" providerId="ADAL" clId="{366C8E77-1478-45BB-BC4E-C9457AC1491A}" dt="2020-02-13T23:51:39.442" v="639" actId="1076"/>
          <ac:spMkLst>
            <pc:docMk/>
            <pc:sldMk cId="0" sldId="286"/>
            <ac:spMk id="39938" creationId="{D6ED5FDE-013E-45B3-B42A-2BD33E0CAB89}"/>
          </ac:spMkLst>
        </pc:spChg>
      </pc:sldChg>
      <pc:sldChg chg="del">
        <pc:chgData name="Tran Minh Thai" userId="e2649009-b956-4f8f-941a-2baa66f581a8" providerId="ADAL" clId="{366C8E77-1478-45BB-BC4E-C9457AC1491A}" dt="2020-02-13T23:52:51.046" v="641" actId="2696"/>
        <pc:sldMkLst>
          <pc:docMk/>
          <pc:sldMk cId="0" sldId="287"/>
        </pc:sldMkLst>
      </pc:sldChg>
      <pc:sldChg chg="modSp del">
        <pc:chgData name="Tran Minh Thai" userId="e2649009-b956-4f8f-941a-2baa66f581a8" providerId="ADAL" clId="{366C8E77-1478-45BB-BC4E-C9457AC1491A}" dt="2020-02-13T23:52:54.166" v="642" actId="2696"/>
        <pc:sldMkLst>
          <pc:docMk/>
          <pc:sldMk cId="0" sldId="288"/>
        </pc:sldMkLst>
        <pc:spChg chg="mod">
          <ac:chgData name="Tran Minh Thai" userId="e2649009-b956-4f8f-941a-2baa66f581a8" providerId="ADAL" clId="{366C8E77-1478-45BB-BC4E-C9457AC1491A}" dt="2020-02-13T14:58:29.922" v="275" actId="404"/>
          <ac:spMkLst>
            <pc:docMk/>
            <pc:sldMk cId="0" sldId="288"/>
            <ac:spMk id="41986" creationId="{D742BB22-0904-4772-A892-B225D12DD044}"/>
          </ac:spMkLst>
        </pc:spChg>
      </pc:sldChg>
      <pc:sldChg chg="modSp">
        <pc:chgData name="Tran Minh Thai" userId="e2649009-b956-4f8f-941a-2baa66f581a8" providerId="ADAL" clId="{366C8E77-1478-45BB-BC4E-C9457AC1491A}" dt="2020-02-13T23:55:54.085" v="674" actId="20577"/>
        <pc:sldMkLst>
          <pc:docMk/>
          <pc:sldMk cId="0" sldId="289"/>
        </pc:sldMkLst>
        <pc:spChg chg="mod">
          <ac:chgData name="Tran Minh Thai" userId="e2649009-b956-4f8f-941a-2baa66f581a8" providerId="ADAL" clId="{366C8E77-1478-45BB-BC4E-C9457AC1491A}" dt="2020-02-13T23:55:54.085" v="674" actId="20577"/>
          <ac:spMkLst>
            <pc:docMk/>
            <pc:sldMk cId="0" sldId="289"/>
            <ac:spMk id="36867" creationId="{D1881EDE-9CE5-4F17-A749-BC68BA1135A8}"/>
          </ac:spMkLst>
        </pc:spChg>
        <pc:spChg chg="mod">
          <ac:chgData name="Tran Minh Thai" userId="e2649009-b956-4f8f-941a-2baa66f581a8" providerId="ADAL" clId="{366C8E77-1478-45BB-BC4E-C9457AC1491A}" dt="2020-02-13T23:55:45.966" v="672" actId="20577"/>
          <ac:spMkLst>
            <pc:docMk/>
            <pc:sldMk cId="0" sldId="289"/>
            <ac:spMk id="48131" creationId="{F595B75A-445F-4507-9DEE-5EBEBA811B26}"/>
          </ac:spMkLst>
        </pc:spChg>
      </pc:sldChg>
      <pc:sldChg chg="modSp">
        <pc:chgData name="Tran Minh Thai" userId="e2649009-b956-4f8f-941a-2baa66f581a8" providerId="ADAL" clId="{366C8E77-1478-45BB-BC4E-C9457AC1491A}" dt="2020-02-13T23:54:48.588" v="662" actId="20577"/>
        <pc:sldMkLst>
          <pc:docMk/>
          <pc:sldMk cId="0" sldId="290"/>
        </pc:sldMkLst>
        <pc:spChg chg="mod">
          <ac:chgData name="Tran Minh Thai" userId="e2649009-b956-4f8f-941a-2baa66f581a8" providerId="ADAL" clId="{366C8E77-1478-45BB-BC4E-C9457AC1491A}" dt="2020-02-13T23:54:48.588" v="662" actId="20577"/>
          <ac:spMkLst>
            <pc:docMk/>
            <pc:sldMk cId="0" sldId="290"/>
            <ac:spMk id="36867" creationId="{ACFDF55E-7DA7-4FA3-97DB-DA566D6C6B1D}"/>
          </ac:spMkLst>
        </pc:spChg>
        <pc:spChg chg="mod">
          <ac:chgData name="Tran Minh Thai" userId="e2649009-b956-4f8f-941a-2baa66f581a8" providerId="ADAL" clId="{366C8E77-1478-45BB-BC4E-C9457AC1491A}" dt="2020-02-13T23:54:32.507" v="654" actId="20577"/>
          <ac:spMkLst>
            <pc:docMk/>
            <pc:sldMk cId="0" sldId="290"/>
            <ac:spMk id="45059" creationId="{5903D933-1F97-45C8-9404-E680BAF83717}"/>
          </ac:spMkLst>
        </pc:spChg>
      </pc:sldChg>
      <pc:sldChg chg="modSp">
        <pc:chgData name="Tran Minh Thai" userId="e2649009-b956-4f8f-941a-2baa66f581a8" providerId="ADAL" clId="{366C8E77-1478-45BB-BC4E-C9457AC1491A}" dt="2020-02-13T23:55:25.276" v="670" actId="20577"/>
        <pc:sldMkLst>
          <pc:docMk/>
          <pc:sldMk cId="0" sldId="292"/>
        </pc:sldMkLst>
        <pc:spChg chg="mod">
          <ac:chgData name="Tran Minh Thai" userId="e2649009-b956-4f8f-941a-2baa66f581a8" providerId="ADAL" clId="{366C8E77-1478-45BB-BC4E-C9457AC1491A}" dt="2020-02-13T23:55:25.276" v="670" actId="20577"/>
          <ac:spMkLst>
            <pc:docMk/>
            <pc:sldMk cId="0" sldId="292"/>
            <ac:spMk id="36867" creationId="{B10CED08-187D-4CEE-B15F-0175F74C5070}"/>
          </ac:spMkLst>
        </pc:spChg>
        <pc:spChg chg="mod">
          <ac:chgData name="Tran Minh Thai" userId="e2649009-b956-4f8f-941a-2baa66f581a8" providerId="ADAL" clId="{366C8E77-1478-45BB-BC4E-C9457AC1491A}" dt="2020-02-13T23:55:07.876" v="668" actId="20577"/>
          <ac:spMkLst>
            <pc:docMk/>
            <pc:sldMk cId="0" sldId="292"/>
            <ac:spMk id="47107" creationId="{40D7966B-ACE7-40D4-8942-D69EC14A5F7B}"/>
          </ac:spMkLst>
        </pc:spChg>
      </pc:sldChg>
      <pc:sldChg chg="modSp">
        <pc:chgData name="Tran Minh Thai" userId="e2649009-b956-4f8f-941a-2baa66f581a8" providerId="ADAL" clId="{366C8E77-1478-45BB-BC4E-C9457AC1491A}" dt="2020-02-13T23:55:02.600" v="666" actId="20577"/>
        <pc:sldMkLst>
          <pc:docMk/>
          <pc:sldMk cId="0" sldId="293"/>
        </pc:sldMkLst>
        <pc:spChg chg="mod">
          <ac:chgData name="Tran Minh Thai" userId="e2649009-b956-4f8f-941a-2baa66f581a8" providerId="ADAL" clId="{366C8E77-1478-45BB-BC4E-C9457AC1491A}" dt="2020-02-13T23:55:02.600" v="666" actId="20577"/>
          <ac:spMkLst>
            <pc:docMk/>
            <pc:sldMk cId="0" sldId="293"/>
            <ac:spMk id="36867" creationId="{2E2431AB-1B5B-4192-9C30-19B02B494C5C}"/>
          </ac:spMkLst>
        </pc:spChg>
        <pc:spChg chg="mod">
          <ac:chgData name="Tran Minh Thai" userId="e2649009-b956-4f8f-941a-2baa66f581a8" providerId="ADAL" clId="{366C8E77-1478-45BB-BC4E-C9457AC1491A}" dt="2020-02-13T23:54:58.091" v="664" actId="20577"/>
          <ac:spMkLst>
            <pc:docMk/>
            <pc:sldMk cId="0" sldId="293"/>
            <ac:spMk id="46083" creationId="{DFDBF5BA-DEE5-44E0-AC4E-5F21D05A7CCC}"/>
          </ac:spMkLst>
        </pc:spChg>
      </pc:sldChg>
      <pc:sldChg chg="modSp">
        <pc:chgData name="Tran Minh Thai" userId="e2649009-b956-4f8f-941a-2baa66f581a8" providerId="ADAL" clId="{366C8E77-1478-45BB-BC4E-C9457AC1491A}" dt="2020-02-13T23:56:13.025" v="680" actId="20577"/>
        <pc:sldMkLst>
          <pc:docMk/>
          <pc:sldMk cId="0" sldId="294"/>
        </pc:sldMkLst>
        <pc:spChg chg="mod">
          <ac:chgData name="Tran Minh Thai" userId="e2649009-b956-4f8f-941a-2baa66f581a8" providerId="ADAL" clId="{366C8E77-1478-45BB-BC4E-C9457AC1491A}" dt="2020-02-13T23:56:13.025" v="680" actId="20577"/>
          <ac:spMkLst>
            <pc:docMk/>
            <pc:sldMk cId="0" sldId="294"/>
            <ac:spMk id="36867" creationId="{D1131B23-600A-454E-90B7-A2570ED96D08}"/>
          </ac:spMkLst>
        </pc:spChg>
        <pc:spChg chg="mod">
          <ac:chgData name="Tran Minh Thai" userId="e2649009-b956-4f8f-941a-2baa66f581a8" providerId="ADAL" clId="{366C8E77-1478-45BB-BC4E-C9457AC1491A}" dt="2020-02-13T23:56:02.853" v="678" actId="20577"/>
          <ac:spMkLst>
            <pc:docMk/>
            <pc:sldMk cId="0" sldId="294"/>
            <ac:spMk id="49155" creationId="{1BE5ADC5-199A-49D6-82F8-2D72F7F6C90C}"/>
          </ac:spMkLst>
        </pc:spChg>
      </pc:sldChg>
      <pc:sldChg chg="modSp">
        <pc:chgData name="Tran Minh Thai" userId="e2649009-b956-4f8f-941a-2baa66f581a8" providerId="ADAL" clId="{366C8E77-1478-45BB-BC4E-C9457AC1491A}" dt="2020-02-13T23:56:23.196" v="682" actId="20577"/>
        <pc:sldMkLst>
          <pc:docMk/>
          <pc:sldMk cId="0" sldId="296"/>
        </pc:sldMkLst>
        <pc:spChg chg="mod">
          <ac:chgData name="Tran Minh Thai" userId="e2649009-b956-4f8f-941a-2baa66f581a8" providerId="ADAL" clId="{366C8E77-1478-45BB-BC4E-C9457AC1491A}" dt="2020-02-13T23:56:23.196" v="682" actId="20577"/>
          <ac:spMkLst>
            <pc:docMk/>
            <pc:sldMk cId="0" sldId="296"/>
            <ac:spMk id="36867" creationId="{D29ACEC5-48F2-4429-89C1-72D18074AD1E}"/>
          </ac:spMkLst>
        </pc:spChg>
      </pc:sldChg>
      <pc:sldChg chg="modSp">
        <pc:chgData name="Tran Minh Thai" userId="e2649009-b956-4f8f-941a-2baa66f581a8" providerId="ADAL" clId="{366C8E77-1478-45BB-BC4E-C9457AC1491A}" dt="2020-02-13T23:56:54.844" v="690" actId="20577"/>
        <pc:sldMkLst>
          <pc:docMk/>
          <pc:sldMk cId="0" sldId="298"/>
        </pc:sldMkLst>
        <pc:spChg chg="mod">
          <ac:chgData name="Tran Minh Thai" userId="e2649009-b956-4f8f-941a-2baa66f581a8" providerId="ADAL" clId="{366C8E77-1478-45BB-BC4E-C9457AC1491A}" dt="2020-02-13T23:56:54.844" v="690" actId="20577"/>
          <ac:spMkLst>
            <pc:docMk/>
            <pc:sldMk cId="0" sldId="298"/>
            <ac:spMk id="36867" creationId="{043FA068-7C49-44AD-837A-E45DA35B4F67}"/>
          </ac:spMkLst>
        </pc:spChg>
        <pc:spChg chg="mod">
          <ac:chgData name="Tran Minh Thai" userId="e2649009-b956-4f8f-941a-2baa66f581a8" providerId="ADAL" clId="{366C8E77-1478-45BB-BC4E-C9457AC1491A}" dt="2020-02-13T23:56:45.418" v="688" actId="20577"/>
          <ac:spMkLst>
            <pc:docMk/>
            <pc:sldMk cId="0" sldId="298"/>
            <ac:spMk id="52227" creationId="{370A100A-56BA-42E3-9151-E3FBBCC75DC5}"/>
          </ac:spMkLst>
        </pc:spChg>
      </pc:sldChg>
      <pc:sldChg chg="modSp">
        <pc:chgData name="Tran Minh Thai" userId="e2649009-b956-4f8f-941a-2baa66f581a8" providerId="ADAL" clId="{366C8E77-1478-45BB-BC4E-C9457AC1491A}" dt="2020-02-13T23:56:36.817" v="686" actId="20577"/>
        <pc:sldMkLst>
          <pc:docMk/>
          <pc:sldMk cId="0" sldId="299"/>
        </pc:sldMkLst>
        <pc:spChg chg="mod">
          <ac:chgData name="Tran Minh Thai" userId="e2649009-b956-4f8f-941a-2baa66f581a8" providerId="ADAL" clId="{366C8E77-1478-45BB-BC4E-C9457AC1491A}" dt="2020-02-13T23:56:36.817" v="686" actId="20577"/>
          <ac:spMkLst>
            <pc:docMk/>
            <pc:sldMk cId="0" sldId="299"/>
            <ac:spMk id="36867" creationId="{10805C46-7869-48F8-A430-4880FF342F22}"/>
          </ac:spMkLst>
        </pc:spChg>
        <pc:spChg chg="mod">
          <ac:chgData name="Tran Minh Thai" userId="e2649009-b956-4f8f-941a-2baa66f581a8" providerId="ADAL" clId="{366C8E77-1478-45BB-BC4E-C9457AC1491A}" dt="2020-02-13T23:56:29.111" v="684" actId="20577"/>
          <ac:spMkLst>
            <pc:docMk/>
            <pc:sldMk cId="0" sldId="299"/>
            <ac:spMk id="51203" creationId="{4D8F6654-B538-4777-A1D4-2130AE095788}"/>
          </ac:spMkLst>
        </pc:spChg>
      </pc:sldChg>
      <pc:sldChg chg="modSp">
        <pc:chgData name="Tran Minh Thai" userId="e2649009-b956-4f8f-941a-2baa66f581a8" providerId="ADAL" clId="{366C8E77-1478-45BB-BC4E-C9457AC1491A}" dt="2020-02-13T23:57:15.491" v="694" actId="20577"/>
        <pc:sldMkLst>
          <pc:docMk/>
          <pc:sldMk cId="0" sldId="300"/>
        </pc:sldMkLst>
        <pc:spChg chg="mod">
          <ac:chgData name="Tran Minh Thai" userId="e2649009-b956-4f8f-941a-2baa66f581a8" providerId="ADAL" clId="{366C8E77-1478-45BB-BC4E-C9457AC1491A}" dt="2020-02-13T23:57:15.491" v="694" actId="20577"/>
          <ac:spMkLst>
            <pc:docMk/>
            <pc:sldMk cId="0" sldId="300"/>
            <ac:spMk id="36867" creationId="{4FA2AF92-EA1F-4DA5-A6C1-E936EC32EC2A}"/>
          </ac:spMkLst>
        </pc:spChg>
        <pc:spChg chg="mod">
          <ac:chgData name="Tran Minh Thai" userId="e2649009-b956-4f8f-941a-2baa66f581a8" providerId="ADAL" clId="{366C8E77-1478-45BB-BC4E-C9457AC1491A}" dt="2020-02-13T23:57:00.778" v="692" actId="20577"/>
          <ac:spMkLst>
            <pc:docMk/>
            <pc:sldMk cId="0" sldId="300"/>
            <ac:spMk id="53251" creationId="{6FB54AF8-1CC0-49EC-B49E-37DAA22DE7D7}"/>
          </ac:spMkLst>
        </pc:spChg>
      </pc:sldChg>
      <pc:sldChg chg="modSp">
        <pc:chgData name="Tran Minh Thai" userId="e2649009-b956-4f8f-941a-2baa66f581a8" providerId="ADAL" clId="{366C8E77-1478-45BB-BC4E-C9457AC1491A}" dt="2020-02-13T14:42:16.606" v="87" actId="14100"/>
        <pc:sldMkLst>
          <pc:docMk/>
          <pc:sldMk cId="0" sldId="302"/>
        </pc:sldMkLst>
        <pc:spChg chg="mod">
          <ac:chgData name="Tran Minh Thai" userId="e2649009-b956-4f8f-941a-2baa66f581a8" providerId="ADAL" clId="{366C8E77-1478-45BB-BC4E-C9457AC1491A}" dt="2020-02-13T14:42:16.606" v="87" actId="14100"/>
          <ac:spMkLst>
            <pc:docMk/>
            <pc:sldMk cId="0" sldId="302"/>
            <ac:spMk id="3" creationId="{808B0D9F-618D-41D8-87F8-B16A518E4688}"/>
          </ac:spMkLst>
        </pc:spChg>
      </pc:sldChg>
      <pc:sldChg chg="modSp">
        <pc:chgData name="Tran Minh Thai" userId="e2649009-b956-4f8f-941a-2baa66f581a8" providerId="ADAL" clId="{366C8E77-1478-45BB-BC4E-C9457AC1491A}" dt="2020-02-13T23:34:19.004" v="279" actId="20577"/>
        <pc:sldMkLst>
          <pc:docMk/>
          <pc:sldMk cId="0" sldId="303"/>
        </pc:sldMkLst>
        <pc:spChg chg="mod">
          <ac:chgData name="Tran Minh Thai" userId="e2649009-b956-4f8f-941a-2baa66f581a8" providerId="ADAL" clId="{366C8E77-1478-45BB-BC4E-C9457AC1491A}" dt="2020-02-13T23:34:19.004" v="279" actId="20577"/>
          <ac:spMkLst>
            <pc:docMk/>
            <pc:sldMk cId="0" sldId="303"/>
            <ac:spMk id="23555" creationId="{9F46A80D-C01E-4B80-9762-CC3DA5955FCF}"/>
          </ac:spMkLst>
        </pc:spChg>
      </pc:sldChg>
      <pc:sldChg chg="modSp del">
        <pc:chgData name="Tran Minh Thai" userId="e2649009-b956-4f8f-941a-2baa66f581a8" providerId="ADAL" clId="{366C8E77-1478-45BB-BC4E-C9457AC1491A}" dt="2020-02-13T14:55:00.197" v="267" actId="2696"/>
        <pc:sldMkLst>
          <pc:docMk/>
          <pc:sldMk cId="0" sldId="305"/>
        </pc:sldMkLst>
        <pc:spChg chg="mod">
          <ac:chgData name="Tran Minh Thai" userId="e2649009-b956-4f8f-941a-2baa66f581a8" providerId="ADAL" clId="{366C8E77-1478-45BB-BC4E-C9457AC1491A}" dt="2020-02-13T14:54:38.440" v="266" actId="20577"/>
          <ac:spMkLst>
            <pc:docMk/>
            <pc:sldMk cId="0" sldId="305"/>
            <ac:spMk id="30722" creationId="{3A730622-29B7-4840-B198-AFC58C0C7CCB}"/>
          </ac:spMkLst>
        </pc:spChg>
      </pc:sldChg>
      <pc:sldChg chg="del">
        <pc:chgData name="Tran Minh Thai" userId="e2649009-b956-4f8f-941a-2baa66f581a8" providerId="ADAL" clId="{366C8E77-1478-45BB-BC4E-C9457AC1491A}" dt="2020-02-13T14:47:07.810" v="182" actId="2696"/>
        <pc:sldMkLst>
          <pc:docMk/>
          <pc:sldMk cId="0" sldId="306"/>
        </pc:sldMkLst>
      </pc:sldChg>
      <pc:sldChg chg="del">
        <pc:chgData name="Tran Minh Thai" userId="e2649009-b956-4f8f-941a-2baa66f581a8" providerId="ADAL" clId="{366C8E77-1478-45BB-BC4E-C9457AC1491A}" dt="2020-02-13T14:47:11.221" v="183" actId="2696"/>
        <pc:sldMkLst>
          <pc:docMk/>
          <pc:sldMk cId="0" sldId="30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478DE3-5F68-4F8F-A8B8-31F0FF7F36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2B09FA-693F-4798-B3E7-CC2A2FFC9A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474E3F-1409-456F-8092-DBECB5D707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2D7D1-DBDB-4A24-88D5-F572F2753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795FCD-2DD9-40CE-AD79-E3ED2343E8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E78E65-38EC-4ED5-BE8C-64F7EEEA8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8A57D9-53BE-4539-B8D4-6BC351DED4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13374-3DF4-4CA3-ABAB-5BF2C09437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57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0A3867-FA8E-4229-B5C5-0C4AB45B9A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FEF2C4-D0ED-497A-A22F-E63DB328FF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33662B-675A-4B57-9063-A725BC3A5C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D9056-7D84-4608-A7C9-35ADDF335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369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72CC4D-B593-465D-ACAB-F22DD6A233C2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5E07B2-356D-48DB-835B-D419BDFF87C4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779CB3-33FD-421D-BBCF-0E5F1D5F0E18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1D44C762-EB41-43AC-A3D0-FEB804DB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17A3ED79-43AE-4576-AB69-10BC7A7E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7D070308-5910-4483-81FE-84F4D34D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211BEE-6941-48D6-8FFE-E0A464565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157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EF070BE-CBC1-44EE-A2A0-1C585A836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2109F91-8130-4132-AC70-4B16CCDBD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C8EC829-2E53-43E7-977A-776E6447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6ECAF-74EA-4925-A8F5-7A5784CDB8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844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99AF85-F709-4F0B-AE17-92B59093DB3F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32937A-5243-459F-940D-819452A7189A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58AE8-63A1-4F86-8FE4-7529363E378B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AA02265F-E5AC-4EFF-BC02-1336EBAB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9E3D7423-DF75-4904-97E8-E94DFF7898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8C58E84E-8DBE-4141-B6EB-A0790FB692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A63CBC00-35B6-47BA-A3EA-B0AF2A23FE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26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D01D93AA-1D87-407B-A9ED-EB4C3BAA1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CC36455A-4571-46CD-90F6-6BCB811C56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F739FA-6EE5-4BD2-A2D1-0AD92E93C04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274B1819-F774-486B-AA8C-01A38C5781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28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4DE3EEF1-DC27-40E9-823E-6993A22E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466AAD14-A0CD-4CD7-9A74-3B260DC95D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526DC1-4575-400A-85BD-D7F6B7DCFF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341DB680-FF2C-42CF-8C52-94892DF69E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0F8D6FBA-5A14-4B07-A6B9-992B5694D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96496C7-82CE-4771-BA62-2F74C0A65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BD8473D0-5229-4E7F-8679-D9FE076A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9FCA3-0EE9-422D-A739-ECB683D749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994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2C08D-3774-4889-BC66-909AFE12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3FA14-B394-4D12-8A8B-1304D401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FD150-8851-4893-A39D-87669BDA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A7F1A1-2FE1-4883-9392-AEBF6E0CC2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629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0855740-3A7D-40DD-A67B-AAE85450A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4CF58FA-F1C1-49A2-A3B3-E99EF953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A97C3567-B49C-4967-85E2-DC25129A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C120B-4FB3-4245-AA37-99BA7CD0F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16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2593F3-8518-46F0-9242-CF951C92F7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1E6A1C-C54D-4A49-B5FE-F8C59257EE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858438-8B8F-4430-9088-C38958162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12C7EB-764B-42FF-BC17-E2B1801BB0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8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D1B8EA-F6DB-4016-851F-91ED221E4403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898BCD-30BC-41C4-90B8-01C91022E2AE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4DE21B-5872-4DF7-82AF-2EF407B30C37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B0526B-BA66-47A5-9C47-5E9F1B732B8D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59639EDF-D8D0-4F70-A674-FA4CDE6A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6E3684D3-453E-4546-9F8D-DABF662238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55A2153D-E474-45E7-8604-5CF9DF042A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C883A81D-3120-426D-A084-AC85CD44F3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72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5EB8BD9-AC2C-4D5C-9F0A-CED3ABE48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21CEA66-3A93-44B2-BA94-EE83D1E1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67435411-0F1F-4ED9-B220-5A52D21C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88058-D5C3-473D-B781-14C2C0C64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364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885DF9-9349-480B-BC46-B160855839C3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19F37F-A99C-4EAA-A5DE-99ED6D7B5CB4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2FBB93-E502-4CBD-A1E7-E59CA5369DC4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905CD9-4684-4100-B44F-73403D833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B6835E-45D5-4170-AE38-655D3EAE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A8785F-E8E8-46C0-A9EB-E3AF0D7F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8CD39B28-109D-4642-8458-DEF7E70ED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365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7">
            <a:extLst>
              <a:ext uri="{FF2B5EF4-FFF2-40B4-BE49-F238E27FC236}">
                <a16:creationId xmlns:a16="http://schemas.microsoft.com/office/drawing/2014/main" id="{041D79A4-E903-499D-86AA-C351D4B6C204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CF0D401F-D3C4-4ED6-839F-CEBD1A98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F7E96CD6-1053-4ADA-B631-3980A62997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92CA17E8-39B7-4A21-9B5A-48D620CEAB0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570F76CB-6992-4412-8097-555801B86D5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81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E12DDB-BCEB-4B3D-8B59-6C73180E908D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CDCC8E-BF0E-46F8-BE7A-811366D3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23A7CD-387D-4CF1-A95E-27B3E5A07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87219E-1BEB-4DB9-AC17-D099F2AEB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7314D-B34B-4460-9E7A-DD228C922E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486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E0F738-A79D-4479-9D96-11152898D67E}"/>
              </a:ext>
            </a:extLst>
          </p:cNvPr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3373B442-3CFD-4475-87C6-B1E6805A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B4DFB5B-E629-481F-AA08-CF0C6B47EF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62EF1D27-5D87-422C-A7F2-AA222E0F007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8AA0E7EC-8A0E-47CA-9F50-949B281466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0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5B90A6-ABCD-42F9-B0E3-A7FD09CD206D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5991439-AF81-46BC-9ABF-C653EBBD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5CD0092-1507-4320-A559-0B5A22E6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9341182-FE2A-4633-9ABC-6772EB97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0525433A-544B-432C-823D-8E1408F5E9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899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213143-2C0F-4B78-B02D-2D329B2A27D1}"/>
              </a:ext>
            </a:extLst>
          </p:cNvPr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023FBD-F552-4E1D-B4D7-0CB988798698}"/>
              </a:ext>
            </a:extLst>
          </p:cNvPr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11B9227-39DA-4AAB-8388-7D3B8CDBB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79C32734-3AC3-4655-A0A9-6267E6A16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C77495D-0AF2-4395-9E57-BC62E19E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F76FA095-8073-4688-A0CB-51AA237B6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649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916F4D-00D6-42AF-AD54-B8F394F554D9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88F45ED-278A-44CB-8D61-05477E1D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C026A49-E64E-49E2-906D-8E87C59C0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3A15215-7E81-4E4F-B2FF-1421DAE3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73A2A-EE15-490A-B4AF-C23818F27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001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14C9DDA-7F9C-47B3-BB71-6474EA1D48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08FD666B-6594-47C7-AC51-64E66EE968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A7C59ADE-0102-4343-8120-1D644EFA4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CDEEB-692E-452C-B268-BCC3FF969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66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075F15-0457-48C4-8AC5-D380F0423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A8FC45-EFB2-40FA-925F-57C1202EDB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F1DC05-4623-4D81-8270-5050F0E9B9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B97F8-2C51-4E68-9688-53F3BC74B4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878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EA70C6-479A-4E92-A348-4654B5168B47}"/>
              </a:ext>
            </a:extLst>
          </p:cNvPr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A51D3636-3374-4A4B-A1DB-2D7682DE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8F7CB911-BFB2-467A-BCA1-8BF3AD3091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BBCA0493-8116-4006-8F3D-1F10A2BACFB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5F3507FB-21CE-4D26-88C2-D3C21852F3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61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104F2799-B62E-42E8-809F-9366D70F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B322C78-CC91-492F-815B-5E1816FE56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DCBD531A-5512-4F8B-A571-950DCB6EFAD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87E9DBEB-1ACD-4513-A3E7-FC8920AA6E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92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BB2D580-ACFD-4A4B-B5A4-A9325ADAC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260DBF2C-32C1-4069-A05F-8A4E2BEF0FF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52C0CB6-3603-4CD7-9BD0-95F3E8B5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BFFB7-8490-46CF-B686-8257AB28A9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260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2CC6904-9D91-4419-A2F9-CD683D48D9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AFA7BE2-9FE0-4FAD-A9BD-520A4B4A809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3A76D2B-E875-4F6C-A544-FDE64C26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97E9F-8B65-408F-B67A-5DBCEACF4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204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4F1C7C-76B6-4518-95D5-74C391E69F51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E23FE7-879D-4FE5-8F4C-2302AF9C84B3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4DA8A56-7AC0-4E91-A6E9-B6F6C8D55A3E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4E03030C-95BF-4CE0-B28D-F57C47580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8C07944A-872A-4628-A28D-92571866F3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DF37E9-418C-47DD-9577-0323C068144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E3FE7DDA-F98C-4ED3-9733-83694DFF4C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726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E72BFE82-CA08-4230-895F-711E155A3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138D5A48-E626-4B07-A542-49BE6715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1B492E67-8445-42E9-977C-F6737D57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5ED5C-0527-405C-BC34-713D1C650E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8281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F69834-4730-450B-AD2D-8D83FC2C0296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24E85B-A4DE-4507-96E6-8D28565BC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7B7D4F-6E7F-4DE4-920B-6EE52DEAB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157BCE-FC44-4D37-87E8-BCABCA400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1D7D9-47DB-43C2-8E2D-DFC2D5DB9B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844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7AA768BE-4512-4F83-A832-2E70FA07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17CCD50D-1A69-4761-A42C-8D110611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25CB172E-4433-41CE-9C6F-2B25244D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7A981-6383-4AC4-8DB6-C7CDEF883F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766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8BF204-977F-4864-A885-1E16B0E9A3C0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4FEBDF-7DC2-4A05-8DBB-F8BA5E149481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C7FD75-4534-4052-A39B-B44A2FF246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44C756-CE03-43B4-B95F-B9BDCA04B4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26D584D2-7C14-476E-8EA7-302D95FC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DFDDECED-E1A2-4A14-A37B-76F4209315E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52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D888EAC7-3073-49B8-8909-7B1BC036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20EFD5AF-91A1-42FC-AE6D-A743EA2F6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8E8233FE-30F9-4E3C-8C3D-1A55DDC39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9CA0D-C8FA-45DF-B981-52B976EFC4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4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37595-D5C7-4766-821E-0AC43C1588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D5C0D3-86F7-4F66-8DA8-3F63515C3F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B76E95-5D6E-492F-90AA-4D83B848BB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AD6CA-2DA5-433C-8A43-AB0977432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1478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>
            <a:extLst>
              <a:ext uri="{FF2B5EF4-FFF2-40B4-BE49-F238E27FC236}">
                <a16:creationId xmlns:a16="http://schemas.microsoft.com/office/drawing/2014/main" id="{4CFD0538-1BAA-405A-BA8B-A3405DF8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7496A9BE-4E68-4A01-9A52-DCB90D58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id="{3D1E6C21-6BE1-4410-89A4-879354F5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F9517-400B-44E7-921B-5764CD42E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600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F6F63BDD-90D6-4C6A-A67C-F86F31B9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8E98B63C-78F5-492B-B66B-F72298A87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001CB8A6-6D61-42FD-B4C3-3E22F755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F65B9-F456-4E77-B4FE-B3A118A43E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694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30EF3240-FF2F-41E4-B12A-7082B610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90875403-A814-4932-A8BA-7B1BDD11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3DA21FEE-18D6-44A4-891A-E383D1B1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79802-4385-4106-8510-2CE69E17F1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638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ADCD67E2-8389-41E6-95F8-6C3A46B7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CF7520ED-24EB-481F-BBAC-1A2EF834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219FC1AF-F002-454D-B387-4994A71A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B15E1-45C4-4BC1-A844-C7BD6602A0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560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A9C415CB-418C-4F47-8263-A43241FD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99F5EFB2-0187-4A81-AD95-D7C21D20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DB83CA24-8C1F-4585-8379-48865D70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05B04-10A0-45E3-8BE5-EADA5C0B4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74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303214-54FB-4C8F-8D2D-5E5772EE39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7EB0BC0-03F2-4F2C-A41D-D2D924E74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3004196-A228-41CD-A8C8-17F66F9680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4F76A-3B6F-4F1E-AE5C-DB13435F8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75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087506-0C1F-4353-96F1-87BD19F32B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356C28-CF5D-4279-8235-073F1E1444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EB3E59-BB62-44E8-BEED-E8E8C32BEF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345F0-30C6-4A0D-8EA1-FFF63BFAB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9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69DA80B-B263-4092-AFF2-6147BB381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9D5940-C62F-4466-BB2A-EE9B0A2CB0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E2E53D-C593-4887-BD15-3A94563E59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DE59F-79E0-4346-BBBE-F49315887B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1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1F856-85B3-4477-9FE3-B08C265EBF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B4705B-2670-4D35-A2EE-045B4E30B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D30E59-6733-49A9-973A-C150EE185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2389C-5087-455D-9CC5-6E9B928566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71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8C7EC6-1FC2-439B-88F2-ADC781C93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42913-A842-4948-B736-5159F2E22C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30E39-308E-4523-B16D-FAA2FAF33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ABCBE-D7C3-4CF5-9786-5DA35C131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21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B2941C5-8A9C-4336-9A73-C287DF7D97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72A39EA-2E54-466D-ABF0-4F1D98F5A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04DE88B-DB73-492A-86F5-74D793326E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DBBCBB-FFA2-4708-9C99-EB681E4160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5D27093-5EF5-4417-A18C-164FB727C3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425CC70-7D08-429D-8F66-A690063E5E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2" r:id="rId1"/>
    <p:sldLayoutId id="2147484523" r:id="rId2"/>
    <p:sldLayoutId id="2147484524" r:id="rId3"/>
    <p:sldLayoutId id="2147484525" r:id="rId4"/>
    <p:sldLayoutId id="2147484526" r:id="rId5"/>
    <p:sldLayoutId id="2147484527" r:id="rId6"/>
    <p:sldLayoutId id="2147484528" r:id="rId7"/>
    <p:sldLayoutId id="2147484529" r:id="rId8"/>
    <p:sldLayoutId id="2147484530" r:id="rId9"/>
    <p:sldLayoutId id="2147484531" r:id="rId10"/>
    <p:sldLayoutId id="21474845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>
            <a:extLst>
              <a:ext uri="{FF2B5EF4-FFF2-40B4-BE49-F238E27FC236}">
                <a16:creationId xmlns:a16="http://schemas.microsoft.com/office/drawing/2014/main" id="{E9AD10D5-755D-4AA5-8FF7-808FB5C555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12">
            <a:extLst>
              <a:ext uri="{FF2B5EF4-FFF2-40B4-BE49-F238E27FC236}">
                <a16:creationId xmlns:a16="http://schemas.microsoft.com/office/drawing/2014/main" id="{D9E28A24-6A74-4A1A-8D83-DF7FF55D72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409584C-CE88-49AD-97E2-A2F341D23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8F988-1C93-44C2-B85F-9AEBFC549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55854-9B93-4A91-94C3-FBF03F99A612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578246-A84C-4E7B-BA23-4634838A0A93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4BEE29-0BB5-4038-970F-BEE0D06D3A2F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AE6D8B4-0818-4898-888F-B6FCB3C6D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CD682A02-8060-4F5A-853B-4AD2302673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33" r:id="rId2"/>
    <p:sldLayoutId id="2147484549" r:id="rId3"/>
    <p:sldLayoutId id="2147484550" r:id="rId4"/>
    <p:sldLayoutId id="2147484551" r:id="rId5"/>
    <p:sldLayoutId id="2147484534" r:id="rId6"/>
    <p:sldLayoutId id="2147484552" r:id="rId7"/>
    <p:sldLayoutId id="2147484535" r:id="rId8"/>
    <p:sldLayoutId id="2147484553" r:id="rId9"/>
    <p:sldLayoutId id="2147484536" r:id="rId10"/>
    <p:sldLayoutId id="21474845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EC126687-AE5C-4B12-B341-0FC1FABB8222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C6ACC5-83A2-4A05-9B47-0D29F9DE6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4A76385-7AFA-4CE9-A4C1-00335B61E1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6D3781E-477C-4D06-9DD2-4D561BF84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DFE0D4"/>
                </a:solidFill>
              </a:defRPr>
            </a:lvl1pPr>
          </a:lstStyle>
          <a:p>
            <a:fld id="{379AEDCA-AB1A-4D78-AA20-D2FF55D44F1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D7BAB144-64A2-42DE-84D4-4F6DF052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81" name="Text Placeholder 12">
            <a:extLst>
              <a:ext uri="{FF2B5EF4-FFF2-40B4-BE49-F238E27FC236}">
                <a16:creationId xmlns:a16="http://schemas.microsoft.com/office/drawing/2014/main" id="{CEC838B9-B3F1-4CD9-8794-0A3BBA4686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37" r:id="rId7"/>
    <p:sldLayoutId id="2147484561" r:id="rId8"/>
    <p:sldLayoutId id="2147484562" r:id="rId9"/>
    <p:sldLayoutId id="2147484538" r:id="rId10"/>
    <p:sldLayoutId id="2147484539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8">
            <a:extLst>
              <a:ext uri="{FF2B5EF4-FFF2-40B4-BE49-F238E27FC236}">
                <a16:creationId xmlns:a16="http://schemas.microsoft.com/office/drawing/2014/main" id="{836B59C2-0CEE-4D09-B5C9-274441FB80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935E00F-132A-4D48-B4C0-1751E1D08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D524CA-1F56-40F9-A170-897D38C7A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F71449F-5981-433A-8E28-01B9859B6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>
                <a:solidFill>
                  <a:schemeClr val="tx2"/>
                </a:solidFill>
              </a:defRPr>
            </a:lvl1pPr>
          </a:lstStyle>
          <a:p>
            <a:fld id="{0A687FAA-B790-46A9-AB39-49F5230A80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2CF99941-FEC5-4D98-BB76-D808FC4B5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63" r:id="rId1"/>
    <p:sldLayoutId id="2147484540" r:id="rId2"/>
    <p:sldLayoutId id="2147484564" r:id="rId3"/>
    <p:sldLayoutId id="2147484541" r:id="rId4"/>
    <p:sldLayoutId id="2147484565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03A12845-7E14-434B-B489-84B6DE556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875" y="342900"/>
            <a:ext cx="8289925" cy="517525"/>
          </a:xfrm>
        </p:spPr>
        <p:txBody>
          <a:bodyPr/>
          <a:lstStyle/>
          <a:p>
            <a:r>
              <a:rPr lang="en-US" altLang="vi-VN" sz="2800" b="1" dirty="0">
                <a:solidFill>
                  <a:srgbClr val="1B05BB"/>
                </a:solidFill>
                <a:cs typeface="Arial" panose="020B0604020202020204" pitchFamily="34" charset="0"/>
              </a:rPr>
              <a:t>PHÒNG GIÁO DỤC VÀ ĐÀO TẠO BÌNH GIANG </a:t>
            </a:r>
          </a:p>
        </p:txBody>
      </p:sp>
      <p:sp>
        <p:nvSpPr>
          <p:cNvPr id="23555" name="Subtitle 2">
            <a:extLst>
              <a:ext uri="{FF2B5EF4-FFF2-40B4-BE49-F238E27FC236}">
                <a16:creationId xmlns:a16="http://schemas.microsoft.com/office/drawing/2014/main" id="{9F46A80D-C01E-4B80-9762-CC3DA5955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397000"/>
            <a:ext cx="8839200" cy="3422650"/>
          </a:xfrm>
        </p:spPr>
        <p:txBody>
          <a:bodyPr/>
          <a:lstStyle/>
          <a:p>
            <a:r>
              <a:rPr lang="en-US" altLang="vi-VN" sz="4400" dirty="0">
                <a:solidFill>
                  <a:srgbClr val="FF0000"/>
                </a:solidFill>
                <a:cs typeface="Arial" panose="020B0604020202020204" pitchFamily="34" charset="0"/>
              </a:rPr>
              <a:t>TẬP HUẤN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dirty="0" err="1">
                <a:solidFill>
                  <a:srgbClr val="0813E8"/>
                </a:solidFill>
                <a:cs typeface="Arial" panose="020B0604020202020204" pitchFamily="34" charset="0"/>
              </a:rPr>
              <a:t>Phòng</a:t>
            </a:r>
            <a:r>
              <a:rPr lang="en-US" altLang="en-US" dirty="0">
                <a:solidFill>
                  <a:srgbClr val="0813E8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813E8"/>
                </a:solidFill>
                <a:cs typeface="Arial" panose="020B0604020202020204" pitchFamily="34" charset="0"/>
              </a:rPr>
              <a:t>chống</a:t>
            </a:r>
            <a:r>
              <a:rPr lang="en-US" altLang="en-US" dirty="0">
                <a:solidFill>
                  <a:srgbClr val="0813E8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813E8"/>
                </a:solidFill>
                <a:cs typeface="Arial" panose="020B0604020202020204" pitchFamily="34" charset="0"/>
              </a:rPr>
              <a:t>bệnh</a:t>
            </a:r>
            <a:r>
              <a:rPr lang="en-US" altLang="en-US" dirty="0">
                <a:solidFill>
                  <a:srgbClr val="0813E8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813E8"/>
                </a:solidFill>
                <a:cs typeface="Arial" panose="020B0604020202020204" pitchFamily="34" charset="0"/>
              </a:rPr>
              <a:t>viêm</a:t>
            </a:r>
            <a:r>
              <a:rPr lang="en-US" altLang="en-US" dirty="0">
                <a:solidFill>
                  <a:srgbClr val="0813E8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813E8"/>
                </a:solidFill>
                <a:cs typeface="Arial" panose="020B0604020202020204" pitchFamily="34" charset="0"/>
              </a:rPr>
              <a:t>đường</a:t>
            </a:r>
            <a:r>
              <a:rPr lang="en-US" altLang="en-US" dirty="0">
                <a:solidFill>
                  <a:srgbClr val="0813E8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813E8"/>
                </a:solidFill>
                <a:cs typeface="Arial" panose="020B0604020202020204" pitchFamily="34" charset="0"/>
              </a:rPr>
              <a:t>hô</a:t>
            </a:r>
            <a:r>
              <a:rPr lang="en-US" altLang="en-US" dirty="0">
                <a:solidFill>
                  <a:srgbClr val="0813E8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813E8"/>
                </a:solidFill>
                <a:cs typeface="Arial" panose="020B0604020202020204" pitchFamily="34" charset="0"/>
              </a:rPr>
              <a:t>hấp</a:t>
            </a:r>
            <a:r>
              <a:rPr lang="en-US" altLang="en-US" dirty="0">
                <a:solidFill>
                  <a:srgbClr val="0813E8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813E8"/>
                </a:solidFill>
                <a:cs typeface="Arial" panose="020B0604020202020204" pitchFamily="34" charset="0"/>
              </a:rPr>
              <a:t>cấp</a:t>
            </a:r>
            <a:r>
              <a:rPr lang="en-US" altLang="en-US" dirty="0">
                <a:solidFill>
                  <a:srgbClr val="0813E8"/>
                </a:solidFill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813E8"/>
                </a:solidFill>
                <a:cs typeface="Arial" panose="020B0604020202020204" pitchFamily="34" charset="0"/>
              </a:rPr>
              <a:t>do </a:t>
            </a:r>
            <a:r>
              <a:rPr lang="en-US" altLang="en-US" dirty="0" err="1">
                <a:solidFill>
                  <a:srgbClr val="0813E8"/>
                </a:solidFill>
                <a:cs typeface="Arial" panose="020B0604020202020204" pitchFamily="34" charset="0"/>
              </a:rPr>
              <a:t>chủng</a:t>
            </a:r>
            <a:r>
              <a:rPr lang="en-US" altLang="en-US" dirty="0">
                <a:solidFill>
                  <a:srgbClr val="0813E8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813E8"/>
                </a:solidFill>
                <a:cs typeface="Arial" panose="020B0604020202020204" pitchFamily="34" charset="0"/>
              </a:rPr>
              <a:t>mới</a:t>
            </a:r>
            <a:r>
              <a:rPr lang="en-US" altLang="en-US" dirty="0">
                <a:solidFill>
                  <a:srgbClr val="0813E8"/>
                </a:solidFill>
                <a:cs typeface="Arial" panose="020B0604020202020204" pitchFamily="34" charset="0"/>
              </a:rPr>
              <a:t> Virus Corona (Covid-19)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vi-VN" sz="3600" dirty="0" err="1">
                <a:solidFill>
                  <a:srgbClr val="0813E8"/>
                </a:solidFill>
                <a:cs typeface="Arial" panose="020B0604020202020204" pitchFamily="34" charset="0"/>
              </a:rPr>
              <a:t>cho</a:t>
            </a:r>
            <a:r>
              <a:rPr lang="en-US" altLang="vi-VN" sz="3600" dirty="0">
                <a:solidFill>
                  <a:srgbClr val="0813E8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0813E8"/>
                </a:solidFill>
                <a:cs typeface="Arial" panose="020B0604020202020204" pitchFamily="34" charset="0"/>
              </a:rPr>
              <a:t>cán</a:t>
            </a:r>
            <a:r>
              <a:rPr lang="en-US" altLang="vi-VN" sz="3600" dirty="0">
                <a:solidFill>
                  <a:srgbClr val="0813E8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0813E8"/>
                </a:solidFill>
                <a:cs typeface="Arial" panose="020B0604020202020204" pitchFamily="34" charset="0"/>
              </a:rPr>
              <a:t>bộ</a:t>
            </a:r>
            <a:r>
              <a:rPr lang="en-US" altLang="vi-VN" sz="3600" dirty="0">
                <a:solidFill>
                  <a:srgbClr val="0813E8"/>
                </a:solidFill>
                <a:cs typeface="Arial" panose="020B0604020202020204" pitchFamily="34" charset="0"/>
              </a:rPr>
              <a:t>, </a:t>
            </a:r>
            <a:r>
              <a:rPr lang="en-US" altLang="vi-VN" sz="3600" dirty="0" err="1">
                <a:solidFill>
                  <a:srgbClr val="0813E8"/>
                </a:solidFill>
                <a:cs typeface="Arial" panose="020B0604020202020204" pitchFamily="34" charset="0"/>
              </a:rPr>
              <a:t>giáo</a:t>
            </a:r>
            <a:r>
              <a:rPr lang="en-US" altLang="vi-VN" sz="3600" dirty="0">
                <a:solidFill>
                  <a:srgbClr val="0813E8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0813E8"/>
                </a:solidFill>
                <a:cs typeface="Arial" panose="020B0604020202020204" pitchFamily="34" charset="0"/>
              </a:rPr>
              <a:t>viên</a:t>
            </a:r>
            <a:r>
              <a:rPr lang="en-US" altLang="vi-VN" sz="3600" dirty="0">
                <a:solidFill>
                  <a:srgbClr val="0813E8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0813E8"/>
                </a:solidFill>
                <a:cs typeface="Arial" panose="020B0604020202020204" pitchFamily="34" charset="0"/>
              </a:rPr>
              <a:t>ngành</a:t>
            </a:r>
            <a:r>
              <a:rPr lang="en-US" altLang="vi-VN" sz="3600" dirty="0">
                <a:solidFill>
                  <a:srgbClr val="0813E8"/>
                </a:solidFill>
                <a:cs typeface="Arial" panose="020B0604020202020204" pitchFamily="34" charset="0"/>
              </a:rPr>
              <a:t> GDĐT</a:t>
            </a:r>
          </a:p>
          <a:p>
            <a:r>
              <a:rPr lang="en-US" altLang="vi-VN" i="1" dirty="0">
                <a:solidFill>
                  <a:srgbClr val="0070C0"/>
                </a:solidFill>
                <a:cs typeface="Arial" panose="020B0604020202020204" pitchFamily="34" charset="0"/>
              </a:rPr>
              <a:t>	</a:t>
            </a:r>
          </a:p>
          <a:p>
            <a:r>
              <a:rPr lang="en-US" altLang="vi-VN" i="1" dirty="0">
                <a:solidFill>
                  <a:srgbClr val="0070C0"/>
                </a:solidFill>
                <a:cs typeface="Arial" panose="020B0604020202020204" pitchFamily="34" charset="0"/>
              </a:rPr>
              <a:t>       </a:t>
            </a:r>
            <a:r>
              <a:rPr lang="en-US" altLang="vi-VN" i="1" dirty="0" err="1">
                <a:solidFill>
                  <a:srgbClr val="FF0000"/>
                </a:solidFill>
                <a:cs typeface="Arial" panose="020B0604020202020204" pitchFamily="34" charset="0"/>
              </a:rPr>
              <a:t>Bình</a:t>
            </a:r>
            <a:r>
              <a:rPr lang="en-US" altLang="vi-VN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cs typeface="Arial" panose="020B0604020202020204" pitchFamily="34" charset="0"/>
              </a:rPr>
              <a:t>Giang</a:t>
            </a:r>
            <a:r>
              <a:rPr lang="en-US" altLang="vi-VN" i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vi-VN" i="1" dirty="0" err="1">
                <a:solidFill>
                  <a:srgbClr val="FF0000"/>
                </a:solidFill>
                <a:cs typeface="Arial" panose="020B0604020202020204" pitchFamily="34" charset="0"/>
              </a:rPr>
              <a:t>ngày</a:t>
            </a:r>
            <a:r>
              <a:rPr lang="en-US" altLang="vi-VN" i="1" dirty="0">
                <a:solidFill>
                  <a:srgbClr val="FF0000"/>
                </a:solidFill>
                <a:cs typeface="Arial" panose="020B0604020202020204" pitchFamily="34" charset="0"/>
              </a:rPr>
              <a:t> 12 </a:t>
            </a:r>
            <a:r>
              <a:rPr lang="en-US" altLang="vi-VN" i="1" dirty="0" err="1">
                <a:solidFill>
                  <a:srgbClr val="FF0000"/>
                </a:solidFill>
                <a:cs typeface="Arial" panose="020B0604020202020204" pitchFamily="34" charset="0"/>
              </a:rPr>
              <a:t>tháng</a:t>
            </a:r>
            <a:r>
              <a:rPr lang="en-US" altLang="vi-VN" i="1" dirty="0">
                <a:solidFill>
                  <a:srgbClr val="FF0000"/>
                </a:solidFill>
                <a:cs typeface="Arial" panose="020B0604020202020204" pitchFamily="34" charset="0"/>
              </a:rPr>
              <a:t> 02 </a:t>
            </a:r>
            <a:r>
              <a:rPr lang="en-US" altLang="vi-VN" i="1" dirty="0" err="1">
                <a:solidFill>
                  <a:srgbClr val="FF0000"/>
                </a:solidFill>
                <a:cs typeface="Arial" panose="020B0604020202020204" pitchFamily="34" charset="0"/>
              </a:rPr>
              <a:t>năm</a:t>
            </a:r>
            <a:r>
              <a:rPr lang="en-US" altLang="vi-VN" i="1" dirty="0">
                <a:solidFill>
                  <a:srgbClr val="FF0000"/>
                </a:solidFill>
                <a:cs typeface="Arial" panose="020B0604020202020204" pitchFamily="34" charset="0"/>
              </a:rPr>
              <a:t>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6953A7E-C7FF-42C0-A52E-649E2302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/>
          <a:lstStyle/>
          <a:p>
            <a:pPr algn="ctr"/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nghĩa: Ổ dịch</a:t>
            </a:r>
            <a:endParaRPr lang="en-US" altLang="vi-VN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2FF4C10E-8924-409E-9559-6649D918B7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8138" y="1778000"/>
            <a:ext cx="8469312" cy="3433763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Ổ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Ổ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???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1">
            <a:extLst>
              <a:ext uri="{FF2B5EF4-FFF2-40B4-BE49-F238E27FC236}">
                <a16:creationId xmlns:a16="http://schemas.microsoft.com/office/drawing/2014/main" id="{44F02F00-CD84-4DEC-AA45-741A7D9426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305059"/>
            <a:ext cx="4419600" cy="5562600"/>
          </a:xfrm>
          <a:noFill/>
        </p:spPr>
      </p:pic>
      <p:sp>
        <p:nvSpPr>
          <p:cNvPr id="37891" name="Rectangle 2">
            <a:extLst>
              <a:ext uri="{FF2B5EF4-FFF2-40B4-BE49-F238E27FC236}">
                <a16:creationId xmlns:a16="http://schemas.microsoft.com/office/drawing/2014/main" id="{6B9E0DFE-FEEE-4D95-8EE9-CA2A20F77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993"/>
            <a:ext cx="8534400" cy="1827213"/>
          </a:xfrm>
        </p:spPr>
        <p:txBody>
          <a:bodyPr/>
          <a:lstStyle/>
          <a:p>
            <a:pPr eaLnBrk="1" hangingPunct="1"/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ệnh</a:t>
            </a:r>
            <a:r>
              <a:rPr lang="en-US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vi-V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Corona (Covid-19)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18405-3F90-44AE-8DB4-62570050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Nguyên</a:t>
            </a: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tắc</a:t>
            </a: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94DB5DB9-871F-4000-8C14-C677CC970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dirty="0" err="1"/>
              <a:t>Vệ</a:t>
            </a:r>
            <a:r>
              <a:rPr lang="en-US" altLang="en-US" dirty="0"/>
              <a:t> </a:t>
            </a:r>
            <a:r>
              <a:rPr lang="en-US" altLang="en-US" dirty="0" err="1"/>
              <a:t>sinh</a:t>
            </a:r>
            <a:r>
              <a:rPr lang="en-US" altLang="en-US" dirty="0"/>
              <a:t> </a:t>
            </a:r>
            <a:r>
              <a:rPr lang="en-US" altLang="en-US" dirty="0" err="1"/>
              <a:t>cá</a:t>
            </a:r>
            <a:r>
              <a:rPr lang="en-US" altLang="en-US" dirty="0"/>
              <a:t> </a:t>
            </a:r>
            <a:r>
              <a:rPr lang="en-US" altLang="en-US" dirty="0" err="1"/>
              <a:t>nhân</a:t>
            </a:r>
            <a:endParaRPr lang="en-US" altLang="en-US" dirty="0"/>
          </a:p>
          <a:p>
            <a:pPr eaLnBrk="1" hangingPunct="1">
              <a:spcBef>
                <a:spcPts val="600"/>
              </a:spcBef>
            </a:pPr>
            <a:r>
              <a:rPr lang="en-US" altLang="en-US" dirty="0" err="1"/>
              <a:t>Vệ</a:t>
            </a:r>
            <a:r>
              <a:rPr lang="en-US" altLang="en-US" dirty="0"/>
              <a:t> </a:t>
            </a:r>
            <a:r>
              <a:rPr lang="en-US" altLang="en-US" dirty="0" err="1"/>
              <a:t>sinh</a:t>
            </a:r>
            <a:r>
              <a:rPr lang="en-US" altLang="en-US" dirty="0"/>
              <a:t> </a:t>
            </a:r>
            <a:r>
              <a:rPr lang="en-US" altLang="en-US" dirty="0" err="1"/>
              <a:t>môi</a:t>
            </a:r>
            <a:r>
              <a:rPr lang="en-US" altLang="en-US" dirty="0"/>
              <a:t> </a:t>
            </a:r>
            <a:r>
              <a:rPr lang="en-US" altLang="en-US" dirty="0" err="1"/>
              <a:t>trường</a:t>
            </a:r>
            <a:endParaRPr lang="en-US" altLang="en-US" dirty="0"/>
          </a:p>
          <a:p>
            <a:pPr eaLnBrk="1" hangingPunct="1">
              <a:spcBef>
                <a:spcPts val="600"/>
              </a:spcBef>
            </a:pPr>
            <a:r>
              <a:rPr lang="en-US" altLang="en-US" dirty="0" err="1"/>
              <a:t>Vệ</a:t>
            </a:r>
            <a:r>
              <a:rPr lang="en-US" altLang="en-US" dirty="0"/>
              <a:t> </a:t>
            </a:r>
            <a:r>
              <a:rPr lang="en-US" altLang="en-US" dirty="0" err="1"/>
              <a:t>sinh</a:t>
            </a:r>
            <a:r>
              <a:rPr lang="en-US" altLang="en-US" dirty="0"/>
              <a:t> </a:t>
            </a:r>
            <a:r>
              <a:rPr lang="en-US" altLang="en-US" dirty="0" err="1"/>
              <a:t>thực</a:t>
            </a:r>
            <a:r>
              <a:rPr lang="en-US" altLang="en-US" dirty="0"/>
              <a:t> </a:t>
            </a:r>
            <a:r>
              <a:rPr lang="en-US" altLang="en-US" dirty="0" err="1"/>
              <a:t>phẩm</a:t>
            </a:r>
            <a:endParaRPr lang="en-US" altLang="en-US" dirty="0"/>
          </a:p>
          <a:p>
            <a:pPr eaLnBrk="1" hangingPunct="1">
              <a:spcBef>
                <a:spcPts val="600"/>
              </a:spcBef>
            </a:pPr>
            <a:r>
              <a:rPr lang="en-US" altLang="en-US" dirty="0" err="1"/>
              <a:t>Hạn</a:t>
            </a:r>
            <a:r>
              <a:rPr lang="en-US" altLang="en-US" dirty="0"/>
              <a:t> </a:t>
            </a:r>
            <a:r>
              <a:rPr lang="en-US" altLang="en-US" dirty="0" err="1"/>
              <a:t>chế</a:t>
            </a:r>
            <a:r>
              <a:rPr lang="en-US" altLang="en-US" dirty="0"/>
              <a:t> </a:t>
            </a:r>
            <a:r>
              <a:rPr lang="en-US" altLang="en-US" dirty="0" err="1"/>
              <a:t>tiếp</a:t>
            </a:r>
            <a:r>
              <a:rPr lang="en-US" altLang="en-US" dirty="0"/>
              <a:t> </a:t>
            </a:r>
            <a:r>
              <a:rPr lang="en-US" altLang="en-US" dirty="0" err="1"/>
              <a:t>xúc</a:t>
            </a:r>
            <a:r>
              <a:rPr lang="en-US" altLang="en-US" dirty="0"/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 err="1"/>
              <a:t>Cách</a:t>
            </a:r>
            <a:r>
              <a:rPr lang="en-US" altLang="en-US" dirty="0"/>
              <a:t> </a:t>
            </a:r>
            <a:r>
              <a:rPr lang="en-US" altLang="en-US" dirty="0" err="1"/>
              <a:t>ly</a:t>
            </a:r>
            <a:r>
              <a:rPr lang="en-US" altLang="en-US" dirty="0"/>
              <a:t> </a:t>
            </a:r>
            <a:r>
              <a:rPr lang="en-US" altLang="en-US" dirty="0" err="1"/>
              <a:t>bệnh</a:t>
            </a:r>
            <a:r>
              <a:rPr lang="en-US" altLang="en-US" dirty="0"/>
              <a:t> </a:t>
            </a:r>
            <a:r>
              <a:rPr lang="en-US" altLang="en-US" dirty="0" err="1"/>
              <a:t>nhân</a:t>
            </a:r>
            <a:endParaRPr lang="en-US" altLang="en-US" dirty="0"/>
          </a:p>
          <a:p>
            <a:pPr eaLnBrk="1" hangingPunct="1">
              <a:spcBef>
                <a:spcPts val="600"/>
              </a:spcBef>
            </a:pPr>
            <a:r>
              <a:rPr lang="en-US" altLang="en-US" dirty="0" err="1"/>
              <a:t>Điều</a:t>
            </a:r>
            <a:r>
              <a:rPr lang="en-US" altLang="en-US" dirty="0"/>
              <a:t> </a:t>
            </a:r>
            <a:r>
              <a:rPr lang="en-US" altLang="en-US" dirty="0" err="1"/>
              <a:t>trị</a:t>
            </a:r>
            <a:r>
              <a:rPr lang="en-US" altLang="en-US" dirty="0"/>
              <a:t> </a:t>
            </a:r>
            <a:r>
              <a:rPr lang="en-US" altLang="en-US" dirty="0" err="1"/>
              <a:t>tích</a:t>
            </a:r>
            <a:r>
              <a:rPr lang="en-US" altLang="en-US" dirty="0"/>
              <a:t> </a:t>
            </a:r>
            <a:r>
              <a:rPr lang="en-US" altLang="en-US" dirty="0" err="1"/>
              <a:t>cực</a:t>
            </a:r>
            <a:endParaRPr lang="en-US" altLang="en-US" dirty="0"/>
          </a:p>
          <a:p>
            <a:pPr eaLnBrk="1" hangingPunct="1">
              <a:spcBef>
                <a:spcPts val="600"/>
              </a:spcBef>
            </a:pPr>
            <a:r>
              <a:rPr lang="en-US" altLang="en-US" dirty="0" err="1"/>
              <a:t>Thực</a:t>
            </a:r>
            <a:r>
              <a:rPr lang="en-US" altLang="en-US" dirty="0"/>
              <a:t> </a:t>
            </a:r>
            <a:r>
              <a:rPr lang="en-US" altLang="en-US" dirty="0" err="1"/>
              <a:t>hiện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biện</a:t>
            </a:r>
            <a:r>
              <a:rPr lang="en-US" altLang="en-US" dirty="0"/>
              <a:t> </a:t>
            </a:r>
            <a:r>
              <a:rPr lang="en-US" altLang="en-US" dirty="0" err="1"/>
              <a:t>pháp</a:t>
            </a:r>
            <a:r>
              <a:rPr lang="en-US" altLang="en-US" dirty="0"/>
              <a:t> </a:t>
            </a:r>
            <a:r>
              <a:rPr lang="en-US" altLang="en-US" dirty="0" err="1"/>
              <a:t>chống</a:t>
            </a:r>
            <a:r>
              <a:rPr lang="en-US" altLang="en-US" dirty="0"/>
              <a:t> </a:t>
            </a:r>
            <a:r>
              <a:rPr lang="en-US" altLang="en-US" dirty="0" err="1"/>
              <a:t>dịch</a:t>
            </a:r>
            <a:r>
              <a:rPr lang="en-US" altLang="en-US" dirty="0"/>
              <a:t>: </a:t>
            </a:r>
            <a:r>
              <a:rPr lang="en-US" altLang="en-US" dirty="0" err="1"/>
              <a:t>phun</a:t>
            </a:r>
            <a:r>
              <a:rPr lang="en-US" altLang="en-US" dirty="0"/>
              <a:t> </a:t>
            </a:r>
            <a:r>
              <a:rPr lang="en-US" altLang="en-US" dirty="0" err="1"/>
              <a:t>hóa</a:t>
            </a:r>
            <a:r>
              <a:rPr lang="en-US" altLang="en-US" dirty="0"/>
              <a:t> </a:t>
            </a:r>
            <a:r>
              <a:rPr lang="en-US" altLang="en-US" dirty="0" err="1"/>
              <a:t>chất</a:t>
            </a:r>
            <a:r>
              <a:rPr lang="en-US" altLang="en-US" dirty="0"/>
              <a:t>, </a:t>
            </a:r>
            <a:r>
              <a:rPr lang="en-US" altLang="en-US" dirty="0" err="1"/>
              <a:t>khử</a:t>
            </a:r>
            <a:r>
              <a:rPr lang="en-US" altLang="en-US" dirty="0"/>
              <a:t> </a:t>
            </a:r>
            <a:r>
              <a:rPr lang="en-US" altLang="en-US" dirty="0" err="1"/>
              <a:t>khuẩn</a:t>
            </a:r>
            <a:r>
              <a:rPr lang="en-US" altLang="en-US" dirty="0"/>
              <a:t>…</a:t>
            </a:r>
          </a:p>
          <a:p>
            <a:pPr eaLnBrk="1" hangingPunct="1">
              <a:spcBef>
                <a:spcPts val="600"/>
              </a:spcBef>
            </a:pPr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941F89AE-694E-4646-A8F6-86555CDB2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762000"/>
            <a:ext cx="8077200" cy="4525963"/>
          </a:xfrm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altLang="vi-V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anose="05020102010507070707" pitchFamily="18" charset="2"/>
              <a:buNone/>
            </a:pPr>
            <a:endParaRPr lang="en-US" altLang="vi-V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anose="05020102010507070707" pitchFamily="18" charset="2"/>
              <a:buNone/>
            </a:pPr>
            <a:endParaRPr lang="en-US" altLang="vi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en-US" alt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en-US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C4ED3E47-3145-4D4C-AC08-0306391B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82750"/>
            <a:ext cx="8763000" cy="4525963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D2F78D9E-C860-4AA8-8446-5E557BB02875}"/>
              </a:ext>
            </a:extLst>
          </p:cNvPr>
          <p:cNvSpPr txBox="1">
            <a:spLocks/>
          </p:cNvSpPr>
          <p:nvPr/>
        </p:nvSpPr>
        <p:spPr bwMode="auto">
          <a:xfrm>
            <a:off x="304800" y="533400"/>
            <a:ext cx="8763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altLang="vi-V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endParaRPr lang="en-US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ACFDF55E-7DA7-4FA3-97DB-DA566D6C6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3810000"/>
          </a:xfrm>
        </p:spPr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02/2009/TT-BYT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5903D933-1F97-45C8-9404-E680BAF83717}"/>
              </a:ext>
            </a:extLst>
          </p:cNvPr>
          <p:cNvSpPr txBox="1">
            <a:spLocks/>
          </p:cNvSpPr>
          <p:nvPr/>
        </p:nvSpPr>
        <p:spPr bwMode="auto">
          <a:xfrm>
            <a:off x="304800" y="533400"/>
            <a:ext cx="8763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altLang="vi-V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endParaRPr lang="en-US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2E2431AB-1B5B-4192-9C30-19B02B494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63675"/>
            <a:ext cx="8610600" cy="5486400"/>
          </a:xfrm>
        </p:spPr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DFDBF5BA-DEE5-44E0-AC4E-5F21D05A7CCC}"/>
              </a:ext>
            </a:extLst>
          </p:cNvPr>
          <p:cNvSpPr txBox="1">
            <a:spLocks/>
          </p:cNvSpPr>
          <p:nvPr/>
        </p:nvSpPr>
        <p:spPr bwMode="auto">
          <a:xfrm>
            <a:off x="304800" y="533400"/>
            <a:ext cx="8763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altLang="vi-V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endParaRPr lang="en-US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B10CED08-187D-4CEE-B15F-0175F74C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34373"/>
            <a:ext cx="8534400" cy="4525963"/>
          </a:xfrm>
        </p:spPr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40D7966B-ACE7-40D4-8942-D69EC14A5F7B}"/>
              </a:ext>
            </a:extLst>
          </p:cNvPr>
          <p:cNvSpPr txBox="1">
            <a:spLocks/>
          </p:cNvSpPr>
          <p:nvPr/>
        </p:nvSpPr>
        <p:spPr bwMode="auto">
          <a:xfrm>
            <a:off x="304800" y="533400"/>
            <a:ext cx="8763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altLang="vi-V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endParaRPr lang="en-US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D1881EDE-9CE5-4F17-A749-BC68BA113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525963"/>
          </a:xfrm>
        </p:spPr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F595B75A-445F-4507-9DEE-5EBEBA811B26}"/>
              </a:ext>
            </a:extLst>
          </p:cNvPr>
          <p:cNvSpPr txBox="1">
            <a:spLocks/>
          </p:cNvSpPr>
          <p:nvPr/>
        </p:nvSpPr>
        <p:spPr bwMode="auto">
          <a:xfrm>
            <a:off x="304800" y="533400"/>
            <a:ext cx="8763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altLang="vi-V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endParaRPr lang="en-US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D1131B23-600A-454E-90B7-A2570ED96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1BE5ADC5-199A-49D6-82F8-2D72F7F6C90C}"/>
              </a:ext>
            </a:extLst>
          </p:cNvPr>
          <p:cNvSpPr txBox="1">
            <a:spLocks/>
          </p:cNvSpPr>
          <p:nvPr/>
        </p:nvSpPr>
        <p:spPr bwMode="auto">
          <a:xfrm>
            <a:off x="304800" y="533400"/>
            <a:ext cx="8763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altLang="vi-V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endParaRPr lang="en-US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683FEB2D-3EB3-42C8-AC88-7CDC87D8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458200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8B0D9F-618D-41D8-87F8-B16A518E4688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2590800"/>
            <a:ext cx="8153400" cy="14478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6000" b="1" i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Covid-19 </a:t>
            </a:r>
            <a:r>
              <a:rPr lang="en-US" sz="6000" b="1" i="1" kern="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là</a:t>
            </a:r>
            <a:r>
              <a:rPr lang="en-US" sz="6000" b="1" i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i="1" kern="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gì</a:t>
            </a:r>
            <a:r>
              <a:rPr lang="en-US" sz="6000" b="1" i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D29ACEC5-48F2-4429-89C1-72D18074A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525963"/>
          </a:xfrm>
        </p:spPr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C57E1FE5-1348-4D7D-9D9A-DBEF986E7764}"/>
              </a:ext>
            </a:extLst>
          </p:cNvPr>
          <p:cNvSpPr txBox="1">
            <a:spLocks/>
          </p:cNvSpPr>
          <p:nvPr/>
        </p:nvSpPr>
        <p:spPr bwMode="auto">
          <a:xfrm>
            <a:off x="304800" y="533400"/>
            <a:ext cx="8763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altLang="vi-V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endParaRPr lang="en-US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10805C46-7869-48F8-A430-4880FF34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77963"/>
            <a:ext cx="8534400" cy="4525962"/>
          </a:xfrm>
        </p:spPr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Ban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4D8F6654-B538-4777-A1D4-2130AE095788}"/>
              </a:ext>
            </a:extLst>
          </p:cNvPr>
          <p:cNvSpPr txBox="1">
            <a:spLocks/>
          </p:cNvSpPr>
          <p:nvPr/>
        </p:nvSpPr>
        <p:spPr bwMode="auto">
          <a:xfrm>
            <a:off x="304800" y="533400"/>
            <a:ext cx="8763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altLang="vi-V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endParaRPr lang="en-US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043FA068-7C49-44AD-837A-E45DA35B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72" y="1346178"/>
            <a:ext cx="8534400" cy="4525962"/>
          </a:xfrm>
        </p:spPr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2.5.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0,5%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…)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1,25%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1:1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370A100A-56BA-42E3-9151-E3FBBCC75DC5}"/>
              </a:ext>
            </a:extLst>
          </p:cNvPr>
          <p:cNvSpPr txBox="1">
            <a:spLocks/>
          </p:cNvSpPr>
          <p:nvPr/>
        </p:nvSpPr>
        <p:spPr bwMode="auto">
          <a:xfrm>
            <a:off x="304800" y="533400"/>
            <a:ext cx="8763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altLang="vi-V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endParaRPr lang="en-US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4FA2AF92-EA1F-4DA5-A6C1-E936EC32E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118" y="1325787"/>
            <a:ext cx="8534400" cy="4525963"/>
          </a:xfrm>
        </p:spPr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0,5%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0,5%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6FB54AF8-1CC0-49EC-B49E-37DAA22DE7D7}"/>
              </a:ext>
            </a:extLst>
          </p:cNvPr>
          <p:cNvSpPr txBox="1">
            <a:spLocks/>
          </p:cNvSpPr>
          <p:nvPr/>
        </p:nvSpPr>
        <p:spPr bwMode="auto">
          <a:xfrm>
            <a:off x="304800" y="533400"/>
            <a:ext cx="8763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altLang="vi-V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endParaRPr lang="en-US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BA2B1EAE-565E-4D29-AD2F-9DC141081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1219200"/>
          </a:xfrm>
        </p:spPr>
        <p:txBody>
          <a:bodyPr/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Wesite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virus Corona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6B4C1C4A-9F38-409A-984F-F72FB0F88EDB}"/>
              </a:ext>
            </a:extLst>
          </p:cNvPr>
          <p:cNvSpPr txBox="1">
            <a:spLocks/>
          </p:cNvSpPr>
          <p:nvPr/>
        </p:nvSpPr>
        <p:spPr bwMode="auto">
          <a:xfrm>
            <a:off x="304800" y="3432220"/>
            <a:ext cx="853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Suckhoedoisong.vn</a:t>
            </a:r>
          </a:p>
          <a:p>
            <a:pPr algn="ctr" eaLnBrk="1" hangingPunct="1"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alt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3AD62C2-1E36-4C30-AFEF-9A77234C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vi-V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bệnh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Corona (Covid-19) 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85B8E7F0-C3A7-4CF0-97A7-7043A866F6A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8153400" cy="4267200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Corona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ho,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 typeface="Wingdings" panose="05000000000000000000" pitchFamily="2" charset="2"/>
              <a:buNone/>
            </a:pPr>
            <a:br>
              <a:rPr lang="vi-V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763648A-6B0B-4697-9E93-1BF30574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51816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giờ 00 ngày 14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/0</a:t>
            </a:r>
            <a:r>
              <a:rPr lang="vi-VN" sz="3000" b="1" dirty="0">
                <a:cs typeface="Times New Roman" panose="02020603050405020304" pitchFamily="18" charset="0"/>
              </a:rPr>
              <a:t>2/2020:</a:t>
            </a:r>
          </a:p>
          <a:p>
            <a:pPr algn="just">
              <a:defRPr/>
            </a:pPr>
            <a:r>
              <a:rPr lang="vi-VN" sz="3000" b="1" u="sng" dirty="0">
                <a:cs typeface="Times New Roman" panose="02020603050405020304" pitchFamily="18" charset="0"/>
              </a:rPr>
              <a:t>Thế giới</a:t>
            </a:r>
            <a:r>
              <a:rPr lang="vi-VN" sz="3000" b="1" dirty="0">
                <a:cs typeface="Times New Roman" panose="02020603050405020304" pitchFamily="18" charset="0"/>
              </a:rPr>
              <a:t>: 60.386 người mắc, 1370 người tử vong, 5954 ca đã khỏi bệnh, trong đó: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1" dirty="0">
                <a:cs typeface="Times New Roman" panose="02020603050405020304" pitchFamily="18" charset="0"/>
              </a:rPr>
              <a:t>Trung Quốc: 1367 người tử vong;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vi-VN" sz="3000" b="1" dirty="0">
                <a:cs typeface="Times New Roman" panose="02020603050405020304" pitchFamily="18" charset="0"/>
              </a:rPr>
              <a:t>-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cs typeface="Times New Roman" panose="02020603050405020304" pitchFamily="18" charset="0"/>
              </a:rPr>
              <a:t>Phillippines: 01 người tử vong;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vi-VN" sz="3000" b="1" dirty="0">
                <a:cs typeface="Times New Roman" panose="02020603050405020304" pitchFamily="18" charset="0"/>
              </a:rPr>
              <a:t>Hồng Kông (Trung Quốc): 01 người tử vong.</a:t>
            </a:r>
          </a:p>
          <a:p>
            <a:pPr marL="0" indent="0" algn="just">
              <a:buNone/>
              <a:defRPr/>
            </a:pPr>
            <a:r>
              <a:rPr lang="vi-VN" sz="3000" b="1" dirty="0">
                <a:cs typeface="Times New Roman" panose="02020603050405020304" pitchFamily="18" charset="0"/>
              </a:rPr>
              <a:t>- Nhật Bản: 01 người tử vong.</a:t>
            </a:r>
          </a:p>
          <a:p>
            <a:pPr algn="just">
              <a:buFontTx/>
              <a:buChar char="-"/>
              <a:defRPr/>
            </a:pPr>
            <a:endParaRPr lang="vi-VN" sz="3000" b="1" dirty="0"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96732-2A92-466A-8757-9E6430D1D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0394"/>
            <a:ext cx="82296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quan trọng về Covid-19</a:t>
            </a:r>
            <a:endParaRPr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99AF0B5-92A7-47CB-BD47-7A3313FC0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81125"/>
            <a:ext cx="8686800" cy="40957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>
                <a:cs typeface="Times New Roman" panose="02020603050405020304" pitchFamily="18" charset="0"/>
              </a:rPr>
              <a:t>Việt Nam</a:t>
            </a:r>
            <a:r>
              <a:rPr lang="vi-VN" sz="2800" b="1" dirty="0">
                <a:cs typeface="Times New Roman" panose="02020603050405020304" pitchFamily="18" charset="0"/>
              </a:rPr>
              <a:t>: 16 người mắc </a:t>
            </a:r>
            <a:r>
              <a:rPr lang="vi-VN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Covid-19</a:t>
            </a:r>
            <a:r>
              <a:rPr lang="vi-VN" sz="2800" b="1" dirty="0">
                <a:cs typeface="Times New Roman" panose="02020603050405020304" pitchFamily="18" charset="0"/>
              </a:rPr>
              <a:t>.</a:t>
            </a:r>
            <a:br>
              <a:rPr lang="vi-VN" sz="2800" b="1" dirty="0">
                <a:cs typeface="Times New Roman" panose="02020603050405020304" pitchFamily="18" charset="0"/>
              </a:rPr>
            </a:br>
            <a:r>
              <a:rPr lang="vi-VN" sz="2800" b="1" dirty="0">
                <a:cs typeface="Times New Roman" panose="02020603050405020304" pitchFamily="18" charset="0"/>
              </a:rPr>
              <a:t>Trong đó:</a:t>
            </a:r>
            <a:br>
              <a:rPr lang="vi-VN" sz="2800" b="1" dirty="0">
                <a:cs typeface="Times New Roman" panose="02020603050405020304" pitchFamily="18" charset="0"/>
              </a:rPr>
            </a:br>
            <a:r>
              <a:rPr lang="vi-VN" sz="2800" b="1">
                <a:cs typeface="Times New Roman" panose="02020603050405020304" pitchFamily="18" charset="0"/>
              </a:rPr>
              <a:t>- 2 </a:t>
            </a:r>
            <a:r>
              <a:rPr lang="vi-VN" sz="2800" b="1" dirty="0">
                <a:cs typeface="Times New Roman" panose="02020603050405020304" pitchFamily="18" charset="0"/>
              </a:rPr>
              <a:t>cha con người Trung Quốc (đã khỏi và xuất viện);</a:t>
            </a:r>
            <a:br>
              <a:rPr lang="vi-VN" sz="2800" b="1">
                <a:cs typeface="Times New Roman" panose="02020603050405020304" pitchFamily="18" charset="0"/>
              </a:rPr>
            </a:br>
            <a:r>
              <a:rPr lang="vi-VN" sz="2800" b="1">
                <a:cs typeface="Times New Roman" panose="02020603050405020304" pitchFamily="18" charset="0"/>
              </a:rPr>
              <a:t>- 6 </a:t>
            </a:r>
            <a:r>
              <a:rPr lang="vi-VN" sz="2800" b="1" dirty="0">
                <a:cs typeface="Times New Roman" panose="02020603050405020304" pitchFamily="18" charset="0"/>
              </a:rPr>
              <a:t>công dân Việt Nam đều trở về từ Vũ Hán, Trung Quốc (4 người đã khỏi và xuất viện);</a:t>
            </a:r>
            <a:br>
              <a:rPr lang="vi-VN" sz="2800" b="1" dirty="0">
                <a:cs typeface="Times New Roman" panose="02020603050405020304" pitchFamily="18" charset="0"/>
              </a:rPr>
            </a:br>
            <a:r>
              <a:rPr lang="vi-VN" sz="2800" b="1">
                <a:cs typeface="Times New Roman" panose="02020603050405020304" pitchFamily="18" charset="0"/>
              </a:rPr>
              <a:t>- 7 </a:t>
            </a:r>
            <a:r>
              <a:rPr lang="vi-VN" sz="2800" b="1" dirty="0">
                <a:cs typeface="Times New Roman" panose="02020603050405020304" pitchFamily="18" charset="0"/>
              </a:rPr>
              <a:t>người có tiếp xúc gần với người dương tính Covid-19 (1 người đã khỏi và xuất viện);</a:t>
            </a:r>
            <a:br>
              <a:rPr lang="vi-VN" sz="2800" b="1" dirty="0">
                <a:cs typeface="Times New Roman" panose="02020603050405020304" pitchFamily="18" charset="0"/>
              </a:rPr>
            </a:br>
            <a:r>
              <a:rPr lang="vi-VN" sz="2800" b="1">
                <a:cs typeface="Times New Roman" panose="02020603050405020304" pitchFamily="18" charset="0"/>
              </a:rPr>
              <a:t>- 1 </a:t>
            </a:r>
            <a:r>
              <a:rPr lang="vi-VN" sz="2800" b="1" dirty="0">
                <a:cs typeface="Times New Roman" panose="02020603050405020304" pitchFamily="18" charset="0"/>
              </a:rPr>
              <a:t>công dân Mỹ đến Việt Nam, trước đó có quá cảnh tại Vũ Hán, Trung Quốc.</a:t>
            </a:r>
            <a:br>
              <a:rPr lang="vi-VN" sz="2800" b="1" dirty="0">
                <a:cs typeface="Times New Roman" panose="02020603050405020304" pitchFamily="18" charset="0"/>
              </a:rPr>
            </a:b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427A2-1288-428F-B655-1A3987317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926"/>
            <a:ext cx="82296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Covid-19</a:t>
            </a:r>
            <a:endParaRPr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92DAF7AA-8CCA-4246-810C-31E1CB0B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342900" indent="-342900"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VĂN BẢN ĐÃ BAN HÀNH </a:t>
            </a:r>
            <a:b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ĐẾN NGÀY 14/02/2020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B79A8683-255F-4D02-83B7-AA250FE0B8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686800" cy="4953000"/>
          </a:xfrm>
        </p:spPr>
        <p:txBody>
          <a:bodyPr/>
          <a:lstStyle/>
          <a:p>
            <a:pPr algn="just" eaLnBrk="1" hangingPunct="1"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eaLnBrk="1" hangingPunct="1"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05/CT-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28/01/2020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Corona (Covid-19)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ra;</a:t>
            </a:r>
          </a:p>
          <a:p>
            <a:pPr marL="0" indent="0" algn="just" eaLnBrk="1" hangingPunct="1"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điện số 156/CĐ-TTg ngày 02/02/2020 của Thủ tướng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phủ về việc tăng cường phòng, chống dịch bệnh viêm đường hô hấp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cấp do chủng mới của virus Corona gây ra;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43/CĐ- BGD&amp;ĐT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28/01/2020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GDĐT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(Covid-19);…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96DB147A-EB24-4F26-B5A1-F8FE66DF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342900" indent="-342900"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GIÁM SÁT</a:t>
            </a:r>
            <a:b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NGÀNH Y TẾ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21AF5FD1-5FB2-47F8-B4CB-BDFABCEC26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839200" cy="403860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alt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175F4834-9707-4428-BFF2-11EE2CE3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/>
          <a:lstStyle/>
          <a:p>
            <a:pPr algn="ctr"/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nghĩa: Trường hợp bệnh</a:t>
            </a:r>
            <a:endParaRPr lang="en-US" altLang="vi-VN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20DDDCE0-4587-44B0-8F72-F00D2FE988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50292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/ở/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Covid-19. 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Covid-19.</a:t>
            </a:r>
          </a:p>
          <a:p>
            <a:pPr algn="just">
              <a:spcBef>
                <a:spcPts val="0"/>
              </a:spcBef>
              <a:defRPr/>
            </a:pP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alt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784981E6-B0FD-4B71-B881-F644C34F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/>
          <a:lstStyle/>
          <a:p>
            <a:pPr algn="ctr"/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nghĩa: Người tiếp xúc gần</a:t>
            </a:r>
            <a:endParaRPr lang="en-US" altLang="vi-VN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98334CD6-648D-44C2-A234-0B472BFD72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463675"/>
            <a:ext cx="8545513" cy="5029200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en-US" sz="27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1.3. Người tiếp xúc gần</a:t>
            </a:r>
            <a:endParaRPr lang="en-US" sz="27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Nhân viên Y tế trực tiếp chăm sóc, điều trị trường hợp bệnh xác định; nhân viên Y tế, nhân viên phục vụ khác có tiền sử tiếp xúc với bệnh nhân xác định/phòng điều trị bệnh nhân xác địnhtrong quá trình làm việc. </a:t>
            </a:r>
          </a:p>
          <a:p>
            <a:pPr algn="just">
              <a:defRPr/>
            </a:pP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cùng làm việc trong khoảng cách gần hoặc ở cùng phòng làm việc với trường hợp bệnh xác định.</a:t>
            </a:r>
          </a:p>
          <a:p>
            <a:pPr algn="just">
              <a:defRPr/>
            </a:pP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ngồi cùng hàng hoặc trước sau hai hàng ghế (2 mét) trên cùng một chuyến xe/toa tàu/máy bay với trường hợp bệnh xác định.</a:t>
            </a:r>
          </a:p>
          <a:p>
            <a:pPr algn="just">
              <a:defRPr/>
            </a:pP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sống trong cùng gia đình với trường hợp bệnh xác định.</a:t>
            </a:r>
          </a:p>
          <a:p>
            <a:pPr lvl="3" algn="just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altLang="en-US" sz="27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DD91CCC2B77794DA34CB0D9809AA9FF" ma:contentTypeVersion="28" ma:contentTypeDescription="Tạo tài liệu mới." ma:contentTypeScope="" ma:versionID="b4886197eb6a3c361431b90cdd179ac9">
  <xsd:schema xmlns:xsd="http://www.w3.org/2001/XMLSchema" xmlns:xs="http://www.w3.org/2001/XMLSchema" xmlns:p="http://schemas.microsoft.com/office/2006/metadata/properties" xmlns:ns3="f33d682b-b621-4ac7-b85a-69890410ebbe" xmlns:ns4="2032e873-eaef-4e16-97c5-f73e9add87af" targetNamespace="http://schemas.microsoft.com/office/2006/metadata/properties" ma:root="true" ma:fieldsID="dc8d6b308de282f631d53e803551bc54" ns3:_="" ns4:_="">
    <xsd:import namespace="f33d682b-b621-4ac7-b85a-69890410ebbe"/>
    <xsd:import namespace="2032e873-eaef-4e16-97c5-f73e9add8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d682b-b621-4ac7-b85a-69890410e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NotebookType" ma:index="14" nillable="true" ma:displayName="Notebook Type" ma:internalName="NotebookType">
      <xsd:simpleType>
        <xsd:restriction base="dms:Text"/>
      </xsd:simpleType>
    </xsd:element>
    <xsd:element name="FolderType" ma:index="15" nillable="true" ma:displayName="Folder Type" ma:internalName="FolderType">
      <xsd:simpleType>
        <xsd:restriction base="dms:Text"/>
      </xsd:simpleType>
    </xsd:element>
    <xsd:element name="Owner" ma:index="1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MediaServiceAutoTags" ma:index="29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0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32e873-eaef-4e16-97c5-f73e9add8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hia sẻ Với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hia sẻ Có Chi tiế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àm băm Gợi ý Chia sẻ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f33d682b-b621-4ac7-b85a-69890410ebbe" xsi:nil="true"/>
    <Has_Teacher_Only_SectionGroup xmlns="f33d682b-b621-4ac7-b85a-69890410ebbe" xsi:nil="true"/>
    <Is_Collaboration_Space_Locked xmlns="f33d682b-b621-4ac7-b85a-69890410ebbe" xsi:nil="true"/>
    <Teachers xmlns="f33d682b-b621-4ac7-b85a-69890410ebbe">
      <UserInfo>
        <DisplayName/>
        <AccountId xsi:nil="true"/>
        <AccountType/>
      </UserInfo>
    </Teachers>
    <Self_Registration_Enabled xmlns="f33d682b-b621-4ac7-b85a-69890410ebbe" xsi:nil="true"/>
    <DefaultSectionNames xmlns="f33d682b-b621-4ac7-b85a-69890410ebbe" xsi:nil="true"/>
    <CultureName xmlns="f33d682b-b621-4ac7-b85a-69890410ebbe" xsi:nil="true"/>
    <Invited_Teachers xmlns="f33d682b-b621-4ac7-b85a-69890410ebbe" xsi:nil="true"/>
    <Invited_Students xmlns="f33d682b-b621-4ac7-b85a-69890410ebbe" xsi:nil="true"/>
    <FolderType xmlns="f33d682b-b621-4ac7-b85a-69890410ebbe" xsi:nil="true"/>
    <Owner xmlns="f33d682b-b621-4ac7-b85a-69890410ebbe">
      <UserInfo>
        <DisplayName/>
        <AccountId xsi:nil="true"/>
        <AccountType/>
      </UserInfo>
    </Owner>
    <Students xmlns="f33d682b-b621-4ac7-b85a-69890410ebbe">
      <UserInfo>
        <DisplayName/>
        <AccountId xsi:nil="true"/>
        <AccountType/>
      </UserInfo>
    </Students>
    <AppVersion xmlns="f33d682b-b621-4ac7-b85a-69890410ebbe" xsi:nil="true"/>
    <NotebookType xmlns="f33d682b-b621-4ac7-b85a-69890410ebbe" xsi:nil="true"/>
    <Student_Groups xmlns="f33d682b-b621-4ac7-b85a-69890410ebbe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7691759C-DCE2-459F-905C-07BC0C745E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C73A46-BEA6-417A-8417-1AF17967CC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3d682b-b621-4ac7-b85a-69890410ebbe"/>
    <ds:schemaRef ds:uri="2032e873-eaef-4e16-97c5-f73e9add8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9B8418-C8C1-4244-8045-CA3D5D89ED61}">
  <ds:schemaRefs>
    <ds:schemaRef ds:uri="http://schemas.microsoft.com/office/2006/metadata/properties"/>
    <ds:schemaRef ds:uri="http://schemas.microsoft.com/office/infopath/2007/PartnerControls"/>
    <ds:schemaRef ds:uri="f33d682b-b621-4ac7-b85a-69890410eb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1999</Words>
  <Application>Microsoft Office PowerPoint</Application>
  <PresentationFormat>On-screen Show (4:3)</PresentationFormat>
  <Paragraphs>102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Constantia</vt:lpstr>
      <vt:lpstr>Rockwell</vt:lpstr>
      <vt:lpstr>Times New Roman</vt:lpstr>
      <vt:lpstr>Tw Cen MT</vt:lpstr>
      <vt:lpstr>Wingdings</vt:lpstr>
      <vt:lpstr>Wingdings 2</vt:lpstr>
      <vt:lpstr>Default Design</vt:lpstr>
      <vt:lpstr>Median</vt:lpstr>
      <vt:lpstr>Foundry</vt:lpstr>
      <vt:lpstr>Paper</vt:lpstr>
      <vt:lpstr>PHÒNG GIÁO DỤC VÀ ĐÀO TẠO BÌNH GIANG </vt:lpstr>
      <vt:lpstr>PowerPoint Presentation</vt:lpstr>
      <vt:lpstr>Khái niệm bệnh viêm đường hô hấp cấp do chủng mới của vi rút Corona (Covid-19) </vt:lpstr>
      <vt:lpstr>Thông tin quan trọng về Covid-19</vt:lpstr>
      <vt:lpstr>Một số thông tin quan trọng về Covid-19</vt:lpstr>
      <vt:lpstr>CÁC VĂN BẢN ĐÃ BAN HÀNH  TÍNH ĐẾN NGÀY 14/02/2020</vt:lpstr>
      <vt:lpstr>HƯỚNG DẪN GIÁM SÁT CỦA NGÀNH Y TẾ</vt:lpstr>
      <vt:lpstr>Định nghĩa: Trường hợp bệnh</vt:lpstr>
      <vt:lpstr>Định nghĩa: Người tiếp xúc gần</vt:lpstr>
      <vt:lpstr>Định nghĩa: Ổ dịch</vt:lpstr>
      <vt:lpstr>Phòng chống bệnh viêm đường hô hấp cấp do chủng mới của vi rút Corona (Covid-19) như thế nào?</vt:lpstr>
      <vt:lpstr>Nguyên tắc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GIẢI ĐÁP THẮC MẮC</dc:title>
  <dc:creator>HA</dc:creator>
  <cp:lastModifiedBy>Tran Minh Thai</cp:lastModifiedBy>
  <cp:revision>60</cp:revision>
  <dcterms:created xsi:type="dcterms:W3CDTF">2010-05-11T14:42:55Z</dcterms:created>
  <dcterms:modified xsi:type="dcterms:W3CDTF">2020-02-13T23:58:05Z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0x010100DDD91CCC2B77794DA34CB0D9809AA9FF</vt:lpwstr>
  </property>
</Properties>
</file>